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wdp" ContentType="image/vnd.ms-photo"/>
  <Default Extension="pptx" ContentType="application/vnd.openxmlformats-officedocument.presentationml.presentation"/>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51" r:id="rId4"/>
    <p:sldMasterId id="2147483814" r:id="rId5"/>
  </p:sldMasterIdLst>
  <p:notesMasterIdLst>
    <p:notesMasterId r:id="rId24"/>
  </p:notesMasterIdLst>
  <p:handoutMasterIdLst>
    <p:handoutMasterId r:id="rId25"/>
  </p:handoutMasterIdLst>
  <p:sldIdLst>
    <p:sldId id="1253" r:id="rId6"/>
    <p:sldId id="1247" r:id="rId7"/>
    <p:sldId id="1252" r:id="rId8"/>
    <p:sldId id="1216" r:id="rId9"/>
    <p:sldId id="3107" r:id="rId10"/>
    <p:sldId id="1183" r:id="rId11"/>
    <p:sldId id="1221" r:id="rId12"/>
    <p:sldId id="1215" r:id="rId13"/>
    <p:sldId id="1250" r:id="rId14"/>
    <p:sldId id="1243" r:id="rId15"/>
    <p:sldId id="1251" r:id="rId16"/>
    <p:sldId id="1225" r:id="rId17"/>
    <p:sldId id="1239" r:id="rId18"/>
    <p:sldId id="1197" r:id="rId19"/>
    <p:sldId id="1186" r:id="rId20"/>
    <p:sldId id="1214" r:id="rId21"/>
    <p:sldId id="1205" r:id="rId22"/>
    <p:sldId id="1241" r:id="rId23"/>
  </p:sldIdLst>
  <p:sldSz cx="12192000" cy="6858000"/>
  <p:notesSz cx="6797675" cy="9926638"/>
  <p:embeddedFontLst>
    <p:embeddedFont>
      <p:font typeface="KBH" panose="020B0604020202020204" charset="0"/>
      <p:regular r:id="rId26"/>
      <p:bold r:id="rId27"/>
      <p:italic r:id="rId28"/>
      <p:boldItalic r:id="rId29"/>
    </p:embeddedFont>
    <p:embeddedFont>
      <p:font typeface="Segoe UI" panose="020B0502040204020203" pitchFamily="34" charset="0"/>
      <p:regular r:id="rId30"/>
      <p:bold r:id="rId31"/>
      <p:italic r:id="rId32"/>
      <p:boldItalic r:id="rId33"/>
    </p:embeddedFont>
    <p:embeddedFont>
      <p:font typeface="KBH Tekst" panose="020B0604020202020204" charset="0"/>
      <p:regular r:id="rId34"/>
      <p:bold r:id="rId35"/>
      <p:italic r:id="rId36"/>
      <p:boldItalic r:id="rId37"/>
    </p:embeddedFont>
    <p:embeddedFont>
      <p:font typeface="KBH Medium" panose="020B0604020202020204" charset="0"/>
      <p:regular r:id="rId38"/>
      <p:italic r:id="rId39"/>
    </p:embeddedFont>
    <p:embeddedFont>
      <p:font typeface="Calibri" panose="020F0502020204030204" pitchFamily="34" charset="0"/>
      <p:regular r:id="rId40"/>
      <p:bold r:id="rId41"/>
      <p:italic r:id="rId42"/>
      <p:boldItalic r:id="rId43"/>
    </p:embeddedFont>
    <p:embeddedFont>
      <p:font typeface="KBH Black" panose="020B0604020202020204" charset="0"/>
      <p:bold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Papadaki" initials="MP" lastIdx="5" clrIdx="0">
    <p:extLst>
      <p:ext uri="{19B8F6BF-5375-455C-9EA6-DF929625EA0E}">
        <p15:presenceInfo xmlns:p15="http://schemas.microsoft.com/office/powerpoint/2012/main" userId="S::IA68@kk.dk::c08f327b-2123-4933-96b5-3d1a55e596ad" providerId="AD"/>
      </p:ext>
    </p:extLst>
  </p:cmAuthor>
  <p:cmAuthor id="2" name="Signe Hudtloff Nielsen" initials="SHN" lastIdx="11" clrIdx="1">
    <p:extLst>
      <p:ext uri="{19B8F6BF-5375-455C-9EA6-DF929625EA0E}">
        <p15:presenceInfo xmlns:p15="http://schemas.microsoft.com/office/powerpoint/2012/main" userId="S::IS5S@kk.dk::d1e1e63a-ecfc-4f6d-a37d-207f4db22b8c" providerId="AD"/>
      </p:ext>
    </p:extLst>
  </p:cmAuthor>
  <p:cmAuthor id="3" name="Charlotte Glümer" initials="CG" lastIdx="1" clrIdx="2">
    <p:extLst>
      <p:ext uri="{19B8F6BF-5375-455C-9EA6-DF929625EA0E}">
        <p15:presenceInfo xmlns:p15="http://schemas.microsoft.com/office/powerpoint/2012/main" userId="S::FS0H@kk.dk::512c2c44-94db-4c03-aec2-182fb764f0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C8B3"/>
    <a:srgbClr val="AEDED1"/>
    <a:srgbClr val="4DC58D"/>
    <a:srgbClr val="2E7260"/>
    <a:srgbClr val="45AB90"/>
    <a:srgbClr val="409E85"/>
    <a:srgbClr val="ACDED1"/>
    <a:srgbClr val="D2B853"/>
    <a:srgbClr val="2E72B3"/>
    <a:srgbClr val="388C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8AE5AC-3010-4A2A-9235-FF8D45395939}" v="23" dt="2022-04-11T09:57:51.526"/>
    <p1510:client id="{D71A71BE-09DE-4136-9D9B-6900BCB45CD2}" v="103" dt="2022-04-11T09:42:44.640"/>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11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font" Target="fonts/font19.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Papadaki" userId="c08f327b-2123-4933-96b5-3d1a55e596ad" providerId="ADAL" clId="{948AE5AC-3010-4A2A-9235-FF8D45395939}"/>
    <pc:docChg chg="undo custSel modSld">
      <pc:chgData name="Marie Papadaki" userId="c08f327b-2123-4933-96b5-3d1a55e596ad" providerId="ADAL" clId="{948AE5AC-3010-4A2A-9235-FF8D45395939}" dt="2022-04-11T09:57:41.015" v="16"/>
      <pc:docMkLst>
        <pc:docMk/>
      </pc:docMkLst>
      <pc:sldChg chg="addSp delSp modSp mod">
        <pc:chgData name="Marie Papadaki" userId="c08f327b-2123-4933-96b5-3d1a55e596ad" providerId="ADAL" clId="{948AE5AC-3010-4A2A-9235-FF8D45395939}" dt="2022-04-11T09:57:41.015" v="16"/>
        <pc:sldMkLst>
          <pc:docMk/>
          <pc:sldMk cId="1978026140" sldId="1239"/>
        </pc:sldMkLst>
        <pc:graphicFrameChg chg="add del mod">
          <ac:chgData name="Marie Papadaki" userId="c08f327b-2123-4933-96b5-3d1a55e596ad" providerId="ADAL" clId="{948AE5AC-3010-4A2A-9235-FF8D45395939}" dt="2022-04-11T09:19:44.920" v="7" actId="478"/>
          <ac:graphicFrameMkLst>
            <pc:docMk/>
            <pc:sldMk cId="1978026140" sldId="1239"/>
            <ac:graphicFrameMk id="3" creationId="{18C77D5B-EA23-4BF2-9009-0999F1626247}"/>
          </ac:graphicFrameMkLst>
        </pc:graphicFrameChg>
        <pc:graphicFrameChg chg="add mod">
          <ac:chgData name="Marie Papadaki" userId="c08f327b-2123-4933-96b5-3d1a55e596ad" providerId="ADAL" clId="{948AE5AC-3010-4A2A-9235-FF8D45395939}" dt="2022-04-11T09:57:41.015" v="16"/>
          <ac:graphicFrameMkLst>
            <pc:docMk/>
            <pc:sldMk cId="1978026140" sldId="1239"/>
            <ac:graphicFrameMk id="4" creationId="{2519DADB-EAE7-4499-8416-2BDCFE353E07}"/>
          </ac:graphicFrameMkLst>
        </pc:graphicFrameChg>
        <pc:graphicFrameChg chg="add mod">
          <ac:chgData name="Marie Papadaki" userId="c08f327b-2123-4933-96b5-3d1a55e596ad" providerId="ADAL" clId="{948AE5AC-3010-4A2A-9235-FF8D45395939}" dt="2022-04-11T09:57:32.112" v="15"/>
          <ac:graphicFrameMkLst>
            <pc:docMk/>
            <pc:sldMk cId="1978026140" sldId="1239"/>
            <ac:graphicFrameMk id="5" creationId="{C37546D4-F851-41FD-9C56-77C8DCB29D95}"/>
          </ac:graphicFrameMkLst>
        </pc:graphicFrameChg>
        <pc:graphicFrameChg chg="del">
          <ac:chgData name="Marie Papadaki" userId="c08f327b-2123-4933-96b5-3d1a55e596ad" providerId="ADAL" clId="{948AE5AC-3010-4A2A-9235-FF8D45395939}" dt="2022-04-11T09:19:05.494" v="4" actId="478"/>
          <ac:graphicFrameMkLst>
            <pc:docMk/>
            <pc:sldMk cId="1978026140" sldId="1239"/>
            <ac:graphicFrameMk id="9" creationId="{4F3B57F8-1835-4C72-A32F-6AB6D1565534}"/>
          </ac:graphicFrameMkLst>
        </pc:graphicFrameChg>
        <pc:graphicFrameChg chg="del mod">
          <ac:chgData name="Marie Papadaki" userId="c08f327b-2123-4933-96b5-3d1a55e596ad" providerId="ADAL" clId="{948AE5AC-3010-4A2A-9235-FF8D45395939}" dt="2022-04-11T09:24:52.453" v="11" actId="478"/>
          <ac:graphicFrameMkLst>
            <pc:docMk/>
            <pc:sldMk cId="1978026140" sldId="1239"/>
            <ac:graphicFrameMk id="10" creationId="{D649045F-F6B6-476B-B1BF-1A014916AFEB}"/>
          </ac:graphicFrameMkLst>
        </pc:graphicFrameChg>
      </pc:sldChg>
      <pc:sldChg chg="modSp mod">
        <pc:chgData name="Marie Papadaki" userId="c08f327b-2123-4933-96b5-3d1a55e596ad" providerId="ADAL" clId="{948AE5AC-3010-4A2A-9235-FF8D45395939}" dt="2022-04-11T08:39:47.615" v="2" actId="6549"/>
        <pc:sldMkLst>
          <pc:docMk/>
          <pc:sldMk cId="1750893239" sldId="1252"/>
        </pc:sldMkLst>
        <pc:spChg chg="mod">
          <ac:chgData name="Marie Papadaki" userId="c08f327b-2123-4933-96b5-3d1a55e596ad" providerId="ADAL" clId="{948AE5AC-3010-4A2A-9235-FF8D45395939}" dt="2022-04-11T08:39:47.615" v="2" actId="6549"/>
          <ac:spMkLst>
            <pc:docMk/>
            <pc:sldMk cId="1750893239" sldId="1252"/>
            <ac:spMk id="4" creationId="{FC80A7A9-7797-4A2C-9077-4DA75667D08B}"/>
          </ac:spMkLst>
        </pc:spChg>
      </pc:sldChg>
    </pc:docChg>
  </pc:docChgLst>
  <pc:docChgLst>
    <pc:chgData name="Kristina Johansen" userId="78c77524-6295-4a36-8fa8-f1d9a88452c9" providerId="ADAL" clId="{1C5BBBCD-785D-4975-844F-2B8BCE0CFA11}"/>
    <pc:docChg chg="modSld">
      <pc:chgData name="Kristina Johansen" userId="78c77524-6295-4a36-8fa8-f1d9a88452c9" providerId="ADAL" clId="{1C5BBBCD-785D-4975-844F-2B8BCE0CFA11}" dt="2022-04-08T12:01:31.453" v="8"/>
      <pc:docMkLst>
        <pc:docMk/>
      </pc:docMkLst>
      <pc:sldChg chg="modSp">
        <pc:chgData name="Kristina Johansen" userId="78c77524-6295-4a36-8fa8-f1d9a88452c9" providerId="ADAL" clId="{1C5BBBCD-785D-4975-844F-2B8BCE0CFA11}" dt="2022-04-08T12:00:40.457" v="5"/>
        <pc:sldMkLst>
          <pc:docMk/>
          <pc:sldMk cId="2313835465" sldId="1197"/>
        </pc:sldMkLst>
        <pc:graphicFrameChg chg="mod">
          <ac:chgData name="Kristina Johansen" userId="78c77524-6295-4a36-8fa8-f1d9a88452c9" providerId="ADAL" clId="{1C5BBBCD-785D-4975-844F-2B8BCE0CFA11}" dt="2022-04-08T12:00:40.457" v="5"/>
          <ac:graphicFrameMkLst>
            <pc:docMk/>
            <pc:sldMk cId="2313835465" sldId="1197"/>
            <ac:graphicFrameMk id="5" creationId="{D4AF11DC-EF7B-4191-BBBF-698002D8C0EE}"/>
          </ac:graphicFrameMkLst>
        </pc:graphicFrameChg>
      </pc:sldChg>
      <pc:sldChg chg="modSp">
        <pc:chgData name="Kristina Johansen" userId="78c77524-6295-4a36-8fa8-f1d9a88452c9" providerId="ADAL" clId="{1C5BBBCD-785D-4975-844F-2B8BCE0CFA11}" dt="2022-04-08T11:52:25.747" v="1"/>
        <pc:sldMkLst>
          <pc:docMk/>
          <pc:sldMk cId="2206799876" sldId="1225"/>
        </pc:sldMkLst>
        <pc:graphicFrameChg chg="mod">
          <ac:chgData name="Kristina Johansen" userId="78c77524-6295-4a36-8fa8-f1d9a88452c9" providerId="ADAL" clId="{1C5BBBCD-785D-4975-844F-2B8BCE0CFA11}" dt="2022-04-08T11:52:25.747" v="1"/>
          <ac:graphicFrameMkLst>
            <pc:docMk/>
            <pc:sldMk cId="2206799876" sldId="1225"/>
            <ac:graphicFrameMk id="2" creationId="{B142FBF5-2239-4E66-85DB-F87126CF2B74}"/>
          </ac:graphicFrameMkLst>
        </pc:graphicFrameChg>
        <pc:graphicFrameChg chg="mod">
          <ac:chgData name="Kristina Johansen" userId="78c77524-6295-4a36-8fa8-f1d9a88452c9" providerId="ADAL" clId="{1C5BBBCD-785D-4975-844F-2B8BCE0CFA11}" dt="2022-04-08T11:51:54.427" v="0"/>
          <ac:graphicFrameMkLst>
            <pc:docMk/>
            <pc:sldMk cId="2206799876" sldId="1225"/>
            <ac:graphicFrameMk id="8" creationId="{9D4C2C7F-BBA0-4A3B-B8ED-F3FD6BAED880}"/>
          </ac:graphicFrameMkLst>
        </pc:graphicFrameChg>
      </pc:sldChg>
      <pc:sldChg chg="modSp">
        <pc:chgData name="Kristina Johansen" userId="78c77524-6295-4a36-8fa8-f1d9a88452c9" providerId="ADAL" clId="{1C5BBBCD-785D-4975-844F-2B8BCE0CFA11}" dt="2022-04-08T12:01:31.453" v="8"/>
        <pc:sldMkLst>
          <pc:docMk/>
          <pc:sldMk cId="1978026140" sldId="1239"/>
        </pc:sldMkLst>
        <pc:graphicFrameChg chg="mod">
          <ac:chgData name="Kristina Johansen" userId="78c77524-6295-4a36-8fa8-f1d9a88452c9" providerId="ADAL" clId="{1C5BBBCD-785D-4975-844F-2B8BCE0CFA11}" dt="2022-04-08T11:52:53.910" v="2"/>
          <ac:graphicFrameMkLst>
            <pc:docMk/>
            <pc:sldMk cId="1978026140" sldId="1239"/>
            <ac:graphicFrameMk id="2" creationId="{E867AF43-A251-41F9-88AB-98BF789F273D}"/>
          </ac:graphicFrameMkLst>
        </pc:graphicFrameChg>
        <pc:graphicFrameChg chg="mod">
          <ac:chgData name="Kristina Johansen" userId="78c77524-6295-4a36-8fa8-f1d9a88452c9" providerId="ADAL" clId="{1C5BBBCD-785D-4975-844F-2B8BCE0CFA11}" dt="2022-04-08T12:01:16.751" v="6"/>
          <ac:graphicFrameMkLst>
            <pc:docMk/>
            <pc:sldMk cId="1978026140" sldId="1239"/>
            <ac:graphicFrameMk id="8" creationId="{7D927CF6-927B-4345-B022-47D922ECD927}"/>
          </ac:graphicFrameMkLst>
        </pc:graphicFrameChg>
        <pc:graphicFrameChg chg="mod">
          <ac:chgData name="Kristina Johansen" userId="78c77524-6295-4a36-8fa8-f1d9a88452c9" providerId="ADAL" clId="{1C5BBBCD-785D-4975-844F-2B8BCE0CFA11}" dt="2022-04-08T11:53:12.378" v="4"/>
          <ac:graphicFrameMkLst>
            <pc:docMk/>
            <pc:sldMk cId="1978026140" sldId="1239"/>
            <ac:graphicFrameMk id="9" creationId="{4F3B57F8-1835-4C72-A32F-6AB6D1565534}"/>
          </ac:graphicFrameMkLst>
        </pc:graphicFrameChg>
        <pc:graphicFrameChg chg="mod">
          <ac:chgData name="Kristina Johansen" userId="78c77524-6295-4a36-8fa8-f1d9a88452c9" providerId="ADAL" clId="{1C5BBBCD-785D-4975-844F-2B8BCE0CFA11}" dt="2022-04-08T12:01:31.453" v="8"/>
          <ac:graphicFrameMkLst>
            <pc:docMk/>
            <pc:sldMk cId="1978026140" sldId="1239"/>
            <ac:graphicFrameMk id="10" creationId="{D649045F-F6B6-476B-B1BF-1A014916AFEB}"/>
          </ac:graphicFrameMkLst>
        </pc:graphicFrameChg>
        <pc:graphicFrameChg chg="mod">
          <ac:chgData name="Kristina Johansen" userId="78c77524-6295-4a36-8fa8-f1d9a88452c9" providerId="ADAL" clId="{1C5BBBCD-785D-4975-844F-2B8BCE0CFA11}" dt="2022-04-08T12:01:26.097" v="7"/>
          <ac:graphicFrameMkLst>
            <pc:docMk/>
            <pc:sldMk cId="1978026140" sldId="1239"/>
            <ac:graphicFrameMk id="11" creationId="{162FE121-53AB-42B2-81AA-8FCED61F7C64}"/>
          </ac:graphicFrameMkLst>
        </pc:graphicFrameChg>
      </pc:sldChg>
    </pc:docChg>
  </pc:docChgLst>
  <pc:docChgLst>
    <pc:chgData name="Charlotte Glümer" userId="512c2c44-94db-4c03-aec2-182fb764f0ed" providerId="ADAL" clId="{D71A71BE-09DE-4136-9D9B-6900BCB45CD2}"/>
    <pc:docChg chg="undo custSel modSld">
      <pc:chgData name="Charlotte Glümer" userId="512c2c44-94db-4c03-aec2-182fb764f0ed" providerId="ADAL" clId="{D71A71BE-09DE-4136-9D9B-6900BCB45CD2}" dt="2022-04-11T09:42:27.866" v="1593"/>
      <pc:docMkLst>
        <pc:docMk/>
      </pc:docMkLst>
      <pc:sldChg chg="modSp">
        <pc:chgData name="Charlotte Glümer" userId="512c2c44-94db-4c03-aec2-182fb764f0ed" providerId="ADAL" clId="{D71A71BE-09DE-4136-9D9B-6900BCB45CD2}" dt="2022-04-11T08:30:47.007" v="1406"/>
        <pc:sldMkLst>
          <pc:docMk/>
          <pc:sldMk cId="2313835465" sldId="1197"/>
        </pc:sldMkLst>
        <pc:graphicFrameChg chg="mod">
          <ac:chgData name="Charlotte Glümer" userId="512c2c44-94db-4c03-aec2-182fb764f0ed" providerId="ADAL" clId="{D71A71BE-09DE-4136-9D9B-6900BCB45CD2}" dt="2022-04-11T08:29:50.536" v="1404"/>
          <ac:graphicFrameMkLst>
            <pc:docMk/>
            <pc:sldMk cId="2313835465" sldId="1197"/>
            <ac:graphicFrameMk id="4" creationId="{535A703D-CCAC-4E8D-B9DA-73AEE418CFE6}"/>
          </ac:graphicFrameMkLst>
        </pc:graphicFrameChg>
        <pc:graphicFrameChg chg="mod">
          <ac:chgData name="Charlotte Glümer" userId="512c2c44-94db-4c03-aec2-182fb764f0ed" providerId="ADAL" clId="{D71A71BE-09DE-4136-9D9B-6900BCB45CD2}" dt="2022-04-11T08:30:47.007" v="1406"/>
          <ac:graphicFrameMkLst>
            <pc:docMk/>
            <pc:sldMk cId="2313835465" sldId="1197"/>
            <ac:graphicFrameMk id="5" creationId="{D4AF11DC-EF7B-4191-BBBF-698002D8C0EE}"/>
          </ac:graphicFrameMkLst>
        </pc:graphicFrameChg>
        <pc:graphicFrameChg chg="mod">
          <ac:chgData name="Charlotte Glümer" userId="512c2c44-94db-4c03-aec2-182fb764f0ed" providerId="ADAL" clId="{D71A71BE-09DE-4136-9D9B-6900BCB45CD2}" dt="2022-04-11T08:30:19.535" v="1405"/>
          <ac:graphicFrameMkLst>
            <pc:docMk/>
            <pc:sldMk cId="2313835465" sldId="1197"/>
            <ac:graphicFrameMk id="8" creationId="{EFE3A942-F776-48DA-8D93-110FA4DD0FD5}"/>
          </ac:graphicFrameMkLst>
        </pc:graphicFrameChg>
      </pc:sldChg>
      <pc:sldChg chg="modSp mod">
        <pc:chgData name="Charlotte Glümer" userId="512c2c44-94db-4c03-aec2-182fb764f0ed" providerId="ADAL" clId="{D71A71BE-09DE-4136-9D9B-6900BCB45CD2}" dt="2022-04-11T08:46:28.298" v="1591" actId="20577"/>
        <pc:sldMkLst>
          <pc:docMk/>
          <pc:sldMk cId="147997086" sldId="1205"/>
        </pc:sldMkLst>
        <pc:spChg chg="mod">
          <ac:chgData name="Charlotte Glümer" userId="512c2c44-94db-4c03-aec2-182fb764f0ed" providerId="ADAL" clId="{D71A71BE-09DE-4136-9D9B-6900BCB45CD2}" dt="2022-04-11T08:32:06.799" v="1407" actId="1076"/>
          <ac:spMkLst>
            <pc:docMk/>
            <pc:sldMk cId="147997086" sldId="1205"/>
            <ac:spMk id="7" creationId="{9B5CD47C-186D-403D-8724-C62A1B4479A4}"/>
          </ac:spMkLst>
        </pc:spChg>
        <pc:spChg chg="mod">
          <ac:chgData name="Charlotte Glümer" userId="512c2c44-94db-4c03-aec2-182fb764f0ed" providerId="ADAL" clId="{D71A71BE-09DE-4136-9D9B-6900BCB45CD2}" dt="2022-04-11T08:33:01.284" v="1409" actId="1076"/>
          <ac:spMkLst>
            <pc:docMk/>
            <pc:sldMk cId="147997086" sldId="1205"/>
            <ac:spMk id="9" creationId="{93452BCD-BFAC-446B-A555-45A79B5C3D35}"/>
          </ac:spMkLst>
        </pc:spChg>
        <pc:spChg chg="mod">
          <ac:chgData name="Charlotte Glümer" userId="512c2c44-94db-4c03-aec2-182fb764f0ed" providerId="ADAL" clId="{D71A71BE-09DE-4136-9D9B-6900BCB45CD2}" dt="2022-04-11T08:32:56.032" v="1408" actId="14100"/>
          <ac:spMkLst>
            <pc:docMk/>
            <pc:sldMk cId="147997086" sldId="1205"/>
            <ac:spMk id="12" creationId="{E91373BF-DCEB-43AE-8DA2-68AF2C6AD1EA}"/>
          </ac:spMkLst>
        </pc:spChg>
        <pc:spChg chg="mod">
          <ac:chgData name="Charlotte Glümer" userId="512c2c44-94db-4c03-aec2-182fb764f0ed" providerId="ADAL" clId="{D71A71BE-09DE-4136-9D9B-6900BCB45CD2}" dt="2022-04-11T08:46:28.298" v="1591" actId="20577"/>
          <ac:spMkLst>
            <pc:docMk/>
            <pc:sldMk cId="147997086" sldId="1205"/>
            <ac:spMk id="18" creationId="{CAB1F646-A246-4608-9037-415A298ADAC3}"/>
          </ac:spMkLst>
        </pc:spChg>
      </pc:sldChg>
      <pc:sldChg chg="modSp">
        <pc:chgData name="Charlotte Glümer" userId="512c2c44-94db-4c03-aec2-182fb764f0ed" providerId="ADAL" clId="{D71A71BE-09DE-4136-9D9B-6900BCB45CD2}" dt="2022-04-11T07:43:12.615" v="1249"/>
        <pc:sldMkLst>
          <pc:docMk/>
          <pc:sldMk cId="3817848019" sldId="1215"/>
        </pc:sldMkLst>
        <pc:graphicFrameChg chg="mod">
          <ac:chgData name="Charlotte Glümer" userId="512c2c44-94db-4c03-aec2-182fb764f0ed" providerId="ADAL" clId="{D71A71BE-09DE-4136-9D9B-6900BCB45CD2}" dt="2022-04-11T07:43:12.615" v="1249"/>
          <ac:graphicFrameMkLst>
            <pc:docMk/>
            <pc:sldMk cId="3817848019" sldId="1215"/>
            <ac:graphicFrameMk id="3" creationId="{1D7D0C50-5E25-462A-BADF-E4015C263B40}"/>
          </ac:graphicFrameMkLst>
        </pc:graphicFrameChg>
      </pc:sldChg>
      <pc:sldChg chg="modSp mod">
        <pc:chgData name="Charlotte Glümer" userId="512c2c44-94db-4c03-aec2-182fb764f0ed" providerId="ADAL" clId="{D71A71BE-09DE-4136-9D9B-6900BCB45CD2}" dt="2022-04-11T07:41:26.370" v="1248"/>
        <pc:sldMkLst>
          <pc:docMk/>
          <pc:sldMk cId="4022100473" sldId="1221"/>
        </pc:sldMkLst>
        <pc:spChg chg="mod">
          <ac:chgData name="Charlotte Glümer" userId="512c2c44-94db-4c03-aec2-182fb764f0ed" providerId="ADAL" clId="{D71A71BE-09DE-4136-9D9B-6900BCB45CD2}" dt="2022-04-11T07:41:15.947" v="1247" actId="20577"/>
          <ac:spMkLst>
            <pc:docMk/>
            <pc:sldMk cId="4022100473" sldId="1221"/>
            <ac:spMk id="30" creationId="{EA16DAA7-9AD3-4FF3-89A5-CC69C5CDC558}"/>
          </ac:spMkLst>
        </pc:spChg>
        <pc:graphicFrameChg chg="mod">
          <ac:chgData name="Charlotte Glümer" userId="512c2c44-94db-4c03-aec2-182fb764f0ed" providerId="ADAL" clId="{D71A71BE-09DE-4136-9D9B-6900BCB45CD2}" dt="2022-04-11T07:41:26.370" v="1248"/>
          <ac:graphicFrameMkLst>
            <pc:docMk/>
            <pc:sldMk cId="4022100473" sldId="1221"/>
            <ac:graphicFrameMk id="2" creationId="{CA0CED84-7BDC-432A-8440-54F204125B13}"/>
          </ac:graphicFrameMkLst>
        </pc:graphicFrameChg>
      </pc:sldChg>
      <pc:sldChg chg="modSp mod">
        <pc:chgData name="Charlotte Glümer" userId="512c2c44-94db-4c03-aec2-182fb764f0ed" providerId="ADAL" clId="{D71A71BE-09DE-4136-9D9B-6900BCB45CD2}" dt="2022-04-11T08:41:21.452" v="1583" actId="13926"/>
        <pc:sldMkLst>
          <pc:docMk/>
          <pc:sldMk cId="2206799876" sldId="1225"/>
        </pc:sldMkLst>
        <pc:spChg chg="mod">
          <ac:chgData name="Charlotte Glümer" userId="512c2c44-94db-4c03-aec2-182fb764f0ed" providerId="ADAL" clId="{D71A71BE-09DE-4136-9D9B-6900BCB45CD2}" dt="2022-04-11T08:41:21.452" v="1583" actId="13926"/>
          <ac:spMkLst>
            <pc:docMk/>
            <pc:sldMk cId="2206799876" sldId="1225"/>
            <ac:spMk id="138" creationId="{EEDEDD8C-67A1-45E2-88FB-2AEB62EEF1A8}"/>
          </ac:spMkLst>
        </pc:spChg>
        <pc:graphicFrameChg chg="mod">
          <ac:chgData name="Charlotte Glümer" userId="512c2c44-94db-4c03-aec2-182fb764f0ed" providerId="ADAL" clId="{D71A71BE-09DE-4136-9D9B-6900BCB45CD2}" dt="2022-04-11T08:05:30.695" v="1362"/>
          <ac:graphicFrameMkLst>
            <pc:docMk/>
            <pc:sldMk cId="2206799876" sldId="1225"/>
            <ac:graphicFrameMk id="2" creationId="{B142FBF5-2239-4E66-85DB-F87126CF2B74}"/>
          </ac:graphicFrameMkLst>
        </pc:graphicFrameChg>
        <pc:graphicFrameChg chg="mod">
          <ac:chgData name="Charlotte Glümer" userId="512c2c44-94db-4c03-aec2-182fb764f0ed" providerId="ADAL" clId="{D71A71BE-09DE-4136-9D9B-6900BCB45CD2}" dt="2022-04-11T08:19:52.228" v="1368"/>
          <ac:graphicFrameMkLst>
            <pc:docMk/>
            <pc:sldMk cId="2206799876" sldId="1225"/>
            <ac:graphicFrameMk id="6" creationId="{B1462931-310B-4BD7-ABD3-123B3F45BF74}"/>
          </ac:graphicFrameMkLst>
        </pc:graphicFrameChg>
        <pc:graphicFrameChg chg="mod">
          <ac:chgData name="Charlotte Glümer" userId="512c2c44-94db-4c03-aec2-182fb764f0ed" providerId="ADAL" clId="{D71A71BE-09DE-4136-9D9B-6900BCB45CD2}" dt="2022-04-11T08:11:41.591" v="1367"/>
          <ac:graphicFrameMkLst>
            <pc:docMk/>
            <pc:sldMk cId="2206799876" sldId="1225"/>
            <ac:graphicFrameMk id="8" creationId="{9D4C2C7F-BBA0-4A3B-B8ED-F3FD6BAED880}"/>
          </ac:graphicFrameMkLst>
        </pc:graphicFrameChg>
      </pc:sldChg>
      <pc:sldChg chg="modSp mod">
        <pc:chgData name="Charlotte Glümer" userId="512c2c44-94db-4c03-aec2-182fb764f0ed" providerId="ADAL" clId="{D71A71BE-09DE-4136-9D9B-6900BCB45CD2}" dt="2022-04-11T09:42:27.866" v="1593"/>
        <pc:sldMkLst>
          <pc:docMk/>
          <pc:sldMk cId="1978026140" sldId="1239"/>
        </pc:sldMkLst>
        <pc:spChg chg="mod">
          <ac:chgData name="Charlotte Glümer" userId="512c2c44-94db-4c03-aec2-182fb764f0ed" providerId="ADAL" clId="{D71A71BE-09DE-4136-9D9B-6900BCB45CD2}" dt="2022-04-11T08:21:42.008" v="1385" actId="20577"/>
          <ac:spMkLst>
            <pc:docMk/>
            <pc:sldMk cId="1978026140" sldId="1239"/>
            <ac:spMk id="33" creationId="{0FB49AA6-529C-4F89-ADAB-CD11DAFF5107}"/>
          </ac:spMkLst>
        </pc:spChg>
        <pc:spChg chg="mod">
          <ac:chgData name="Charlotte Glümer" userId="512c2c44-94db-4c03-aec2-182fb764f0ed" providerId="ADAL" clId="{D71A71BE-09DE-4136-9D9B-6900BCB45CD2}" dt="2022-04-11T08:28:35.326" v="1401" actId="20577"/>
          <ac:spMkLst>
            <pc:docMk/>
            <pc:sldMk cId="1978026140" sldId="1239"/>
            <ac:spMk id="75" creationId="{4FFC50F9-A3B1-4688-A9BD-B97A4D99A3CE}"/>
          </ac:spMkLst>
        </pc:spChg>
        <pc:graphicFrameChg chg="mod">
          <ac:chgData name="Charlotte Glümer" userId="512c2c44-94db-4c03-aec2-182fb764f0ed" providerId="ADAL" clId="{D71A71BE-09DE-4136-9D9B-6900BCB45CD2}" dt="2022-04-11T08:21:55.626" v="1386"/>
          <ac:graphicFrameMkLst>
            <pc:docMk/>
            <pc:sldMk cId="1978026140" sldId="1239"/>
            <ac:graphicFrameMk id="2" creationId="{E867AF43-A251-41F9-88AB-98BF789F273D}"/>
          </ac:graphicFrameMkLst>
        </pc:graphicFrameChg>
        <pc:graphicFrameChg chg="mod">
          <ac:chgData name="Charlotte Glümer" userId="512c2c44-94db-4c03-aec2-182fb764f0ed" providerId="ADAL" clId="{D71A71BE-09DE-4136-9D9B-6900BCB45CD2}" dt="2022-04-11T09:42:27.866" v="1593"/>
          <ac:graphicFrameMkLst>
            <pc:docMk/>
            <pc:sldMk cId="1978026140" sldId="1239"/>
            <ac:graphicFrameMk id="4" creationId="{2519DADB-EAE7-4499-8416-2BDCFE353E07}"/>
          </ac:graphicFrameMkLst>
        </pc:graphicFrameChg>
        <pc:graphicFrameChg chg="mod">
          <ac:chgData name="Charlotte Glümer" userId="512c2c44-94db-4c03-aec2-182fb764f0ed" providerId="ADAL" clId="{D71A71BE-09DE-4136-9D9B-6900BCB45CD2}" dt="2022-04-11T09:42:08.400" v="1592"/>
          <ac:graphicFrameMkLst>
            <pc:docMk/>
            <pc:sldMk cId="1978026140" sldId="1239"/>
            <ac:graphicFrameMk id="5" creationId="{C37546D4-F851-41FD-9C56-77C8DCB29D95}"/>
          </ac:graphicFrameMkLst>
        </pc:graphicFrameChg>
        <pc:graphicFrameChg chg="mod">
          <ac:chgData name="Charlotte Glümer" userId="512c2c44-94db-4c03-aec2-182fb764f0ed" providerId="ADAL" clId="{D71A71BE-09DE-4136-9D9B-6900BCB45CD2}" dt="2022-04-11T08:37:38.480" v="1546"/>
          <ac:graphicFrameMkLst>
            <pc:docMk/>
            <pc:sldMk cId="1978026140" sldId="1239"/>
            <ac:graphicFrameMk id="6" creationId="{89D6A9B0-E77D-406E-AD53-F7254E64E139}"/>
          </ac:graphicFrameMkLst>
        </pc:graphicFrameChg>
        <pc:graphicFrameChg chg="mod">
          <ac:chgData name="Charlotte Glümer" userId="512c2c44-94db-4c03-aec2-182fb764f0ed" providerId="ADAL" clId="{D71A71BE-09DE-4136-9D9B-6900BCB45CD2}" dt="2022-04-11T08:23:25.307" v="1388"/>
          <ac:graphicFrameMkLst>
            <pc:docMk/>
            <pc:sldMk cId="1978026140" sldId="1239"/>
            <ac:graphicFrameMk id="8" creationId="{7D927CF6-927B-4345-B022-47D922ECD927}"/>
          </ac:graphicFrameMkLst>
        </pc:graphicFrameChg>
        <pc:graphicFrameChg chg="mod">
          <ac:chgData name="Charlotte Glümer" userId="512c2c44-94db-4c03-aec2-182fb764f0ed" providerId="ADAL" clId="{D71A71BE-09DE-4136-9D9B-6900BCB45CD2}" dt="2022-04-11T08:41:42.210" v="1584"/>
          <ac:graphicFrameMkLst>
            <pc:docMk/>
            <pc:sldMk cId="1978026140" sldId="1239"/>
            <ac:graphicFrameMk id="9" creationId="{4F3B57F8-1835-4C72-A32F-6AB6D1565534}"/>
          </ac:graphicFrameMkLst>
        </pc:graphicFrameChg>
        <pc:graphicFrameChg chg="mod">
          <ac:chgData name="Charlotte Glümer" userId="512c2c44-94db-4c03-aec2-182fb764f0ed" providerId="ADAL" clId="{D71A71BE-09DE-4136-9D9B-6900BCB45CD2}" dt="2022-04-11T08:42:36.190" v="1585"/>
          <ac:graphicFrameMkLst>
            <pc:docMk/>
            <pc:sldMk cId="1978026140" sldId="1239"/>
            <ac:graphicFrameMk id="10" creationId="{D649045F-F6B6-476B-B1BF-1A014916AFEB}"/>
          </ac:graphicFrameMkLst>
        </pc:graphicFrameChg>
        <pc:graphicFrameChg chg="mod">
          <ac:chgData name="Charlotte Glümer" userId="512c2c44-94db-4c03-aec2-182fb764f0ed" providerId="ADAL" clId="{D71A71BE-09DE-4136-9D9B-6900BCB45CD2}" dt="2022-04-11T08:24:00.519" v="1389"/>
          <ac:graphicFrameMkLst>
            <pc:docMk/>
            <pc:sldMk cId="1978026140" sldId="1239"/>
            <ac:graphicFrameMk id="11" creationId="{162FE121-53AB-42B2-81AA-8FCED61F7C64}"/>
          </ac:graphicFrameMkLst>
        </pc:graphicFrameChg>
      </pc:sldChg>
      <pc:sldChg chg="modSp mod">
        <pc:chgData name="Charlotte Glümer" userId="512c2c44-94db-4c03-aec2-182fb764f0ed" providerId="ADAL" clId="{D71A71BE-09DE-4136-9D9B-6900BCB45CD2}" dt="2022-04-11T08:01:07.281" v="1358" actId="20577"/>
        <pc:sldMkLst>
          <pc:docMk/>
          <pc:sldMk cId="3497633166" sldId="1243"/>
        </pc:sldMkLst>
        <pc:spChg chg="mod">
          <ac:chgData name="Charlotte Glümer" userId="512c2c44-94db-4c03-aec2-182fb764f0ed" providerId="ADAL" clId="{D71A71BE-09DE-4136-9D9B-6900BCB45CD2}" dt="2022-04-11T08:01:07.281" v="1358" actId="20577"/>
          <ac:spMkLst>
            <pc:docMk/>
            <pc:sldMk cId="3497633166" sldId="1243"/>
            <ac:spMk id="10" creationId="{1414A03E-E985-4103-A616-5860DCBDA73B}"/>
          </ac:spMkLst>
        </pc:spChg>
      </pc:sldChg>
      <pc:sldChg chg="modSp mod">
        <pc:chgData name="Charlotte Glümer" userId="512c2c44-94db-4c03-aec2-182fb764f0ed" providerId="ADAL" clId="{D71A71BE-09DE-4136-9D9B-6900BCB45CD2}" dt="2022-04-11T07:04:24.330" v="341" actId="13926"/>
        <pc:sldMkLst>
          <pc:docMk/>
          <pc:sldMk cId="4141306530" sldId="1247"/>
        </pc:sldMkLst>
        <pc:spChg chg="mod">
          <ac:chgData name="Charlotte Glümer" userId="512c2c44-94db-4c03-aec2-182fb764f0ed" providerId="ADAL" clId="{D71A71BE-09DE-4136-9D9B-6900BCB45CD2}" dt="2022-04-11T07:04:16.661" v="340"/>
          <ac:spMkLst>
            <pc:docMk/>
            <pc:sldMk cId="4141306530" sldId="1247"/>
            <ac:spMk id="4" creationId="{FC80A7A9-7797-4A2C-9077-4DA75667D08B}"/>
          </ac:spMkLst>
        </pc:spChg>
        <pc:spChg chg="mod">
          <ac:chgData name="Charlotte Glümer" userId="512c2c44-94db-4c03-aec2-182fb764f0ed" providerId="ADAL" clId="{D71A71BE-09DE-4136-9D9B-6900BCB45CD2}" dt="2022-04-11T07:04:24.330" v="341" actId="13926"/>
          <ac:spMkLst>
            <pc:docMk/>
            <pc:sldMk cId="4141306530" sldId="1247"/>
            <ac:spMk id="9" creationId="{4527BAA3-F223-440E-B88D-B0CBA5A741B2}"/>
          </ac:spMkLst>
        </pc:spChg>
      </pc:sldChg>
      <pc:sldChg chg="modSp mod">
        <pc:chgData name="Charlotte Glümer" userId="512c2c44-94db-4c03-aec2-182fb764f0ed" providerId="ADAL" clId="{D71A71BE-09DE-4136-9D9B-6900BCB45CD2}" dt="2022-04-11T07:58:24.967" v="1268"/>
        <pc:sldMkLst>
          <pc:docMk/>
          <pc:sldMk cId="3555853772" sldId="1250"/>
        </pc:sldMkLst>
        <pc:spChg chg="mod">
          <ac:chgData name="Charlotte Glümer" userId="512c2c44-94db-4c03-aec2-182fb764f0ed" providerId="ADAL" clId="{D71A71BE-09DE-4136-9D9B-6900BCB45CD2}" dt="2022-04-11T07:53:08.353" v="1267" actId="20577"/>
          <ac:spMkLst>
            <pc:docMk/>
            <pc:sldMk cId="3555853772" sldId="1250"/>
            <ac:spMk id="26" creationId="{FFE5446B-84A5-4FD2-A2BE-075439301170}"/>
          </ac:spMkLst>
        </pc:spChg>
        <pc:graphicFrameChg chg="mod">
          <ac:chgData name="Charlotte Glümer" userId="512c2c44-94db-4c03-aec2-182fb764f0ed" providerId="ADAL" clId="{D71A71BE-09DE-4136-9D9B-6900BCB45CD2}" dt="2022-04-11T07:58:24.967" v="1268"/>
          <ac:graphicFrameMkLst>
            <pc:docMk/>
            <pc:sldMk cId="3555853772" sldId="1250"/>
            <ac:graphicFrameMk id="3" creationId="{C0DBAA18-7E68-4778-A03D-A53DAE1AA1D9}"/>
          </ac:graphicFrameMkLst>
        </pc:graphicFrameChg>
      </pc:sldChg>
      <pc:sldChg chg="modSp mod">
        <pc:chgData name="Charlotte Glümer" userId="512c2c44-94db-4c03-aec2-182fb764f0ed" providerId="ADAL" clId="{D71A71BE-09DE-4136-9D9B-6900BCB45CD2}" dt="2022-04-11T08:02:05.898" v="1360" actId="1076"/>
        <pc:sldMkLst>
          <pc:docMk/>
          <pc:sldMk cId="2855758307" sldId="1251"/>
        </pc:sldMkLst>
        <pc:spChg chg="mod">
          <ac:chgData name="Charlotte Glümer" userId="512c2c44-94db-4c03-aec2-182fb764f0ed" providerId="ADAL" clId="{D71A71BE-09DE-4136-9D9B-6900BCB45CD2}" dt="2022-04-11T08:02:05.898" v="1360" actId="1076"/>
          <ac:spMkLst>
            <pc:docMk/>
            <pc:sldMk cId="2855758307" sldId="1251"/>
            <ac:spMk id="13" creationId="{05290EA6-DD6C-44DB-BCD6-DBC91285E564}"/>
          </ac:spMkLst>
        </pc:spChg>
      </pc:sldChg>
      <pc:sldChg chg="modSp mod">
        <pc:chgData name="Charlotte Glümer" userId="512c2c44-94db-4c03-aec2-182fb764f0ed" providerId="ADAL" clId="{D71A71BE-09DE-4136-9D9B-6900BCB45CD2}" dt="2022-04-11T08:39:41.206" v="1552" actId="6549"/>
        <pc:sldMkLst>
          <pc:docMk/>
          <pc:sldMk cId="1750893239" sldId="1252"/>
        </pc:sldMkLst>
        <pc:spChg chg="mod">
          <ac:chgData name="Charlotte Glümer" userId="512c2c44-94db-4c03-aec2-182fb764f0ed" providerId="ADAL" clId="{D71A71BE-09DE-4136-9D9B-6900BCB45CD2}" dt="2022-04-11T08:39:41.206" v="1552" actId="6549"/>
          <ac:spMkLst>
            <pc:docMk/>
            <pc:sldMk cId="1750893239" sldId="1252"/>
            <ac:spMk id="4" creationId="{FC80A7A9-7797-4A2C-9077-4DA75667D08B}"/>
          </ac:spMkLst>
        </pc:spChg>
      </pc:sldChg>
      <pc:sldChg chg="modSp mod">
        <pc:chgData name="Charlotte Glümer" userId="512c2c44-94db-4c03-aec2-182fb764f0ed" providerId="ADAL" clId="{D71A71BE-09DE-4136-9D9B-6900BCB45CD2}" dt="2022-04-11T07:39:17.425" v="1210" actId="790"/>
        <pc:sldMkLst>
          <pc:docMk/>
          <pc:sldMk cId="826186590" sldId="3107"/>
        </pc:sldMkLst>
        <pc:spChg chg="mod">
          <ac:chgData name="Charlotte Glümer" userId="512c2c44-94db-4c03-aec2-182fb764f0ed" providerId="ADAL" clId="{D71A71BE-09DE-4136-9D9B-6900BCB45CD2}" dt="2022-04-11T07:35:59.779" v="1206" actId="6549"/>
          <ac:spMkLst>
            <pc:docMk/>
            <pc:sldMk cId="826186590" sldId="3107"/>
            <ac:spMk id="135" creationId="{803C3A31-01CF-4AC5-A21F-BD40B9FF1EF8}"/>
          </ac:spMkLst>
        </pc:spChg>
        <pc:spChg chg="mod">
          <ac:chgData name="Charlotte Glümer" userId="512c2c44-94db-4c03-aec2-182fb764f0ed" providerId="ADAL" clId="{D71A71BE-09DE-4136-9D9B-6900BCB45CD2}" dt="2022-04-11T07:39:17.425" v="1210" actId="790"/>
          <ac:spMkLst>
            <pc:docMk/>
            <pc:sldMk cId="826186590" sldId="3107"/>
            <ac:spMk id="139" creationId="{9A0ABC8D-42D9-484E-98C5-6F6CCFBDA9FA}"/>
          </ac:spMkLst>
        </pc:spChg>
        <pc:graphicFrameChg chg="mod">
          <ac:chgData name="Charlotte Glümer" userId="512c2c44-94db-4c03-aec2-182fb764f0ed" providerId="ADAL" clId="{D71A71BE-09DE-4136-9D9B-6900BCB45CD2}" dt="2022-04-11T07:36:56.897" v="1208"/>
          <ac:graphicFrameMkLst>
            <pc:docMk/>
            <pc:sldMk cId="826186590" sldId="3107"/>
            <ac:graphicFrameMk id="3" creationId="{4709460F-9AF7-4DD4-98D7-A331C8259818}"/>
          </ac:graphicFrameMkLst>
        </pc:graphicFrameChg>
        <pc:graphicFrameChg chg="mod">
          <ac:chgData name="Charlotte Glümer" userId="512c2c44-94db-4c03-aec2-182fb764f0ed" providerId="ADAL" clId="{D71A71BE-09DE-4136-9D9B-6900BCB45CD2}" dt="2022-04-11T07:36:34.416" v="1207"/>
          <ac:graphicFrameMkLst>
            <pc:docMk/>
            <pc:sldMk cId="826186590" sldId="3107"/>
            <ac:graphicFrameMk id="4" creationId="{5E415698-7D8B-4739-A190-4B46501081AA}"/>
          </ac:graphicFrameMkLst>
        </pc:graphicFrameChg>
        <pc:graphicFrameChg chg="mod">
          <ac:chgData name="Charlotte Glümer" userId="512c2c44-94db-4c03-aec2-182fb764f0ed" providerId="ADAL" clId="{D71A71BE-09DE-4136-9D9B-6900BCB45CD2}" dt="2022-04-11T07:37:20.382" v="1209"/>
          <ac:graphicFrameMkLst>
            <pc:docMk/>
            <pc:sldMk cId="826186590" sldId="3107"/>
            <ac:graphicFrameMk id="7" creationId="{44B5F6DB-4C56-490A-A762-5A015C618B91}"/>
          </ac:graphicFrameMkLst>
        </pc:graphicFrame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emf"/><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7.emf"/><Relationship Id="rId4"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3F6AEEE-E778-402E-8B8F-9A98AED26EB8}" type="datetimeFigureOut">
              <a:rPr lang="en-GB" smtClean="0"/>
              <a:t>19/04/2022</a:t>
            </a:fld>
            <a:endParaRPr lang="en-GB"/>
          </a:p>
        </p:txBody>
      </p:sp>
      <p:sp>
        <p:nvSpPr>
          <p:cNvPr id="9" name="Header Placeholder 8"/>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8"/>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000"/>
            </a:lvl1pPr>
          </a:lstStyle>
          <a:p>
            <a:fld id="{1386E511-D742-4EFE-90B5-C9FC42762E0F}" type="datetimeFigureOut">
              <a:rPr lang="en-GB" smtClean="0"/>
              <a:pPr/>
              <a:t>19/04/2022</a:t>
            </a:fld>
            <a:endParaRPr lang="en-GB"/>
          </a:p>
        </p:txBody>
      </p:sp>
      <p:sp>
        <p:nvSpPr>
          <p:cNvPr id="10" name="Slide Number Placeholder 9"/>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000"/>
            </a:lvl1pPr>
          </a:lstStyle>
          <a:p>
            <a:fld id="{A16CFAD1-D197-4A88-B173-A6412E995EE5}" type="slidenum">
              <a:rPr lang="en-GB" smtClean="0"/>
              <a:pPr/>
              <a:t>‹nr.›</a:t>
            </a:fld>
            <a:endParaRPr lang="en-GB"/>
          </a:p>
        </p:txBody>
      </p:sp>
      <p:sp>
        <p:nvSpPr>
          <p:cNvPr id="11" name="Footer Placeholder 10"/>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3109785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sz="1200" noProof="0">
              <a:solidFill>
                <a:schemeClr val="tx1"/>
              </a:solidFill>
            </a:endParaRPr>
          </a:p>
          <a:p>
            <a:endParaRPr lang="da-DK"/>
          </a:p>
        </p:txBody>
      </p:sp>
      <p:sp>
        <p:nvSpPr>
          <p:cNvPr id="4" name="Slide Number Placeholder 3"/>
          <p:cNvSpPr>
            <a:spLocks noGrp="1"/>
          </p:cNvSpPr>
          <p:nvPr>
            <p:ph type="sldNum" sz="quarter" idx="5"/>
          </p:nvPr>
        </p:nvSpPr>
        <p:spPr/>
        <p:txBody>
          <a:bodyPr/>
          <a:lstStyle/>
          <a:p>
            <a:fld id="{A16CFAD1-D197-4A88-B173-A6412E995EE5}" type="slidenum">
              <a:rPr lang="da-DK" smtClean="0"/>
              <a:pPr/>
              <a:t>10</a:t>
            </a:fld>
            <a:endParaRPr lang="da-DK"/>
          </a:p>
        </p:txBody>
      </p:sp>
    </p:spTree>
    <p:extLst>
      <p:ext uri="{BB962C8B-B14F-4D97-AF65-F5344CB8AC3E}">
        <p14:creationId xmlns:p14="http://schemas.microsoft.com/office/powerpoint/2010/main" val="3626692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da-DK" sz="1200" noProof="0">
              <a:solidFill>
                <a:schemeClr val="tx1"/>
              </a:solidFill>
            </a:endParaRPr>
          </a:p>
        </p:txBody>
      </p:sp>
      <p:sp>
        <p:nvSpPr>
          <p:cNvPr id="4" name="Slide Number Placeholder 3"/>
          <p:cNvSpPr>
            <a:spLocks noGrp="1"/>
          </p:cNvSpPr>
          <p:nvPr>
            <p:ph type="sldNum" sz="quarter" idx="5"/>
          </p:nvPr>
        </p:nvSpPr>
        <p:spPr/>
        <p:txBody>
          <a:bodyPr/>
          <a:lstStyle/>
          <a:p>
            <a:fld id="{A16CFAD1-D197-4A88-B173-A6412E995EE5}" type="slidenum">
              <a:rPr lang="da-DK" smtClean="0"/>
              <a:pPr/>
              <a:t>11</a:t>
            </a:fld>
            <a:endParaRPr lang="da-DK"/>
          </a:p>
        </p:txBody>
      </p:sp>
    </p:spTree>
    <p:extLst>
      <p:ext uri="{BB962C8B-B14F-4D97-AF65-F5344CB8AC3E}">
        <p14:creationId xmlns:p14="http://schemas.microsoft.com/office/powerpoint/2010/main" val="2850321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0"/>
              </a:spcAft>
              <a:buNone/>
            </a:pPr>
            <a:endParaRPr lang="da-DK"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da-DK"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96265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0"/>
              </a:spcAft>
              <a:buNone/>
            </a:pPr>
            <a:endParaRPr lang="da-DK"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da-DK"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26361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da-DK">
              <a:solidFill>
                <a:srgbClr val="FF0000"/>
              </a:solidFill>
            </a:endParaRPr>
          </a:p>
        </p:txBody>
      </p:sp>
      <p:sp>
        <p:nvSpPr>
          <p:cNvPr id="4" name="Slide Number Placeholder 3"/>
          <p:cNvSpPr>
            <a:spLocks noGrp="1"/>
          </p:cNvSpPr>
          <p:nvPr>
            <p:ph type="sldNum" sz="quarter" idx="5"/>
          </p:nvPr>
        </p:nvSpPr>
        <p:spPr/>
        <p:txBody>
          <a:bodyPr/>
          <a:lstStyle/>
          <a:p>
            <a:fld id="{A16CFAD1-D197-4A88-B173-A6412E995EE5}" type="slidenum">
              <a:rPr lang="da-DK" smtClean="0"/>
              <a:pPr/>
              <a:t>14</a:t>
            </a:fld>
            <a:endParaRPr lang="da-DK"/>
          </a:p>
        </p:txBody>
      </p:sp>
    </p:spTree>
    <p:extLst>
      <p:ext uri="{BB962C8B-B14F-4D97-AF65-F5344CB8AC3E}">
        <p14:creationId xmlns:p14="http://schemas.microsoft.com/office/powerpoint/2010/main" val="1032634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15</a:t>
            </a:fld>
            <a:endParaRPr lang="en-GB"/>
          </a:p>
        </p:txBody>
      </p:sp>
    </p:spTree>
    <p:extLst>
      <p:ext uri="{BB962C8B-B14F-4D97-AF65-F5344CB8AC3E}">
        <p14:creationId xmlns:p14="http://schemas.microsoft.com/office/powerpoint/2010/main" val="2993501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A16CFAD1-D197-4A88-B173-A6412E995EE5}" type="slidenum">
              <a:rPr lang="da-DK" smtClean="0"/>
              <a:pPr/>
              <a:t>16</a:t>
            </a:fld>
            <a:endParaRPr lang="da-DK"/>
          </a:p>
        </p:txBody>
      </p:sp>
    </p:spTree>
    <p:extLst>
      <p:ext uri="{BB962C8B-B14F-4D97-AF65-F5344CB8AC3E}">
        <p14:creationId xmlns:p14="http://schemas.microsoft.com/office/powerpoint/2010/main" val="1782613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A16CFAD1-D197-4A88-B173-A6412E995EE5}" type="slidenum">
              <a:rPr lang="da-DK" smtClean="0"/>
              <a:pPr/>
              <a:t>17</a:t>
            </a:fld>
            <a:endParaRPr lang="da-DK"/>
          </a:p>
        </p:txBody>
      </p:sp>
    </p:spTree>
    <p:extLst>
      <p:ext uri="{BB962C8B-B14F-4D97-AF65-F5344CB8AC3E}">
        <p14:creationId xmlns:p14="http://schemas.microsoft.com/office/powerpoint/2010/main" val="2551823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18</a:t>
            </a:fld>
            <a:endParaRPr lang="en-GB"/>
          </a:p>
        </p:txBody>
      </p:sp>
    </p:spTree>
    <p:extLst>
      <p:ext uri="{BB962C8B-B14F-4D97-AF65-F5344CB8AC3E}">
        <p14:creationId xmlns:p14="http://schemas.microsoft.com/office/powerpoint/2010/main" val="426760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2</a:t>
            </a:fld>
            <a:endParaRPr lang="en-GB"/>
          </a:p>
        </p:txBody>
      </p:sp>
    </p:spTree>
    <p:extLst>
      <p:ext uri="{BB962C8B-B14F-4D97-AF65-F5344CB8AC3E}">
        <p14:creationId xmlns:p14="http://schemas.microsoft.com/office/powerpoint/2010/main" val="116389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3</a:t>
            </a:fld>
            <a:endParaRPr lang="en-GB"/>
          </a:p>
        </p:txBody>
      </p:sp>
    </p:spTree>
    <p:extLst>
      <p:ext uri="{BB962C8B-B14F-4D97-AF65-F5344CB8AC3E}">
        <p14:creationId xmlns:p14="http://schemas.microsoft.com/office/powerpoint/2010/main" val="3979403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4000850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0"/>
              </a:spcAft>
              <a:buNone/>
            </a:pPr>
            <a:endParaRPr lang="da-DK"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da-DK"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01456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b="0" i="0">
              <a:solidFill>
                <a:srgbClr val="222222"/>
              </a:solidFill>
              <a:effectLst/>
              <a:latin typeface="Arial" panose="020B0604020202020204" pitchFamily="34" charset="0"/>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289570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258671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da-DK" b="0"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16CFAD1-D197-4A88-B173-A6412E995EE5}" type="slidenum">
              <a:rPr lang="da-DK" smtClean="0"/>
              <a:pPr/>
              <a:t>8</a:t>
            </a:fld>
            <a:endParaRPr lang="da-DK"/>
          </a:p>
        </p:txBody>
      </p:sp>
    </p:spTree>
    <p:extLst>
      <p:ext uri="{BB962C8B-B14F-4D97-AF65-F5344CB8AC3E}">
        <p14:creationId xmlns:p14="http://schemas.microsoft.com/office/powerpoint/2010/main" val="257423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da-DK" sz="1200" noProof="0">
              <a:solidFill>
                <a:schemeClr val="tx1"/>
              </a:solidFill>
            </a:endParaRPr>
          </a:p>
        </p:txBody>
      </p:sp>
      <p:sp>
        <p:nvSpPr>
          <p:cNvPr id="4" name="Slide Number Placeholder 3"/>
          <p:cNvSpPr>
            <a:spLocks noGrp="1"/>
          </p:cNvSpPr>
          <p:nvPr>
            <p:ph type="sldNum" sz="quarter" idx="5"/>
          </p:nvPr>
        </p:nvSpPr>
        <p:spPr/>
        <p:txBody>
          <a:bodyPr/>
          <a:lstStyle/>
          <a:p>
            <a:fld id="{A16CFAD1-D197-4A88-B173-A6412E995EE5}" type="slidenum">
              <a:rPr lang="da-DK" smtClean="0"/>
              <a:pPr/>
              <a:t>9</a:t>
            </a:fld>
            <a:endParaRPr lang="da-DK"/>
          </a:p>
        </p:txBody>
      </p:sp>
    </p:spTree>
    <p:extLst>
      <p:ext uri="{BB962C8B-B14F-4D97-AF65-F5344CB8AC3E}">
        <p14:creationId xmlns:p14="http://schemas.microsoft.com/office/powerpoint/2010/main" val="2174696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hvi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a:t>Indsæt titel</a:t>
            </a:r>
          </a:p>
        </p:txBody>
      </p:sp>
      <p:sp>
        <p:nvSpPr>
          <p:cNvPr id="11" name="Subtitle 2">
            <a:extLst>
              <a:ext uri="{FF2B5EF4-FFF2-40B4-BE49-F238E27FC236}">
                <a16:creationId xmlns:a16="http://schemas.microsoft.com/office/drawing/2014/main" id="{4684F4FD-71A2-45CC-8A6E-49D5A00D180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8" name="Text Placeholder 7">
            <a:extLst>
              <a:ext uri="{FF2B5EF4-FFF2-40B4-BE49-F238E27FC236}">
                <a16:creationId xmlns:a16="http://schemas.microsoft.com/office/drawing/2014/main" id="{9E27A3F2-4381-4C6B-970B-F774BAF5193D}"/>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0" name="Text Placeholder 9">
            <a:extLst>
              <a:ext uri="{FF2B5EF4-FFF2-40B4-BE49-F238E27FC236}">
                <a16:creationId xmlns:a16="http://schemas.microsoft.com/office/drawing/2014/main" id="{24E1B11E-3EFA-4F7B-9B51-515324396448}"/>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18" name="Text Placeholder 17">
            <a:extLst>
              <a:ext uri="{FF2B5EF4-FFF2-40B4-BE49-F238E27FC236}">
                <a16:creationId xmlns:a16="http://schemas.microsoft.com/office/drawing/2014/main" id="{A1B6ED97-6CA2-43D5-84C1-C8E191DA5855}"/>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5" name="Graphic 7">
            <a:extLst>
              <a:ext uri="{FF2B5EF4-FFF2-40B4-BE49-F238E27FC236}">
                <a16:creationId xmlns:a16="http://schemas.microsoft.com/office/drawing/2014/main" id="{010810A8-8A1E-4E68-A968-35AAC01A2281}"/>
              </a:ext>
            </a:extLst>
          </p:cNvPr>
          <p:cNvSpPr/>
          <p:nvPr userDrawn="1"/>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a:p>
        </p:txBody>
      </p:sp>
    </p:spTree>
    <p:extLst>
      <p:ext uri="{BB962C8B-B14F-4D97-AF65-F5344CB8AC3E}">
        <p14:creationId xmlns:p14="http://schemas.microsoft.com/office/powerpoint/2010/main" val="4117087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lvl1pPr>
          </a:lstStyle>
          <a:p>
            <a:r>
              <a:rPr lang="da-DK"/>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defRPr sz="2400"/>
            </a:lvl1pPr>
            <a:lvl2pPr marL="620713" indent="-230188">
              <a:defRPr/>
            </a:lvl2pPr>
          </a:lstStyle>
          <a:p>
            <a:pPr lvl="0"/>
            <a:r>
              <a:rPr lang="da-DK"/>
              <a:t>Klik for at tilføje agenda punkter</a:t>
            </a:r>
          </a:p>
          <a:p>
            <a:pPr lvl="1"/>
            <a:r>
              <a:rPr lang="da-DK"/>
              <a:t>Second </a:t>
            </a:r>
            <a:r>
              <a:rPr lang="da-DK" err="1"/>
              <a:t>level</a:t>
            </a:r>
            <a:endParaRPr lang="da-DK"/>
          </a:p>
        </p:txBody>
      </p:sp>
    </p:spTree>
    <p:extLst>
      <p:ext uri="{BB962C8B-B14F-4D97-AF65-F5344CB8AC3E}">
        <p14:creationId xmlns:p14="http://schemas.microsoft.com/office/powerpoint/2010/main" val="1132109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mørk">
    <p:spTree>
      <p:nvGrpSpPr>
        <p:cNvPr id="1" name=""/>
        <p:cNvGrpSpPr/>
        <p:nvPr/>
      </p:nvGrpSpPr>
      <p:grpSpPr>
        <a:xfrm>
          <a:off x="0" y="0"/>
          <a:ext cx="0" cy="0"/>
          <a:chOff x="0" y="0"/>
          <a:chExt cx="0" cy="0"/>
        </a:xfrm>
      </p:grpSpPr>
      <p:sp>
        <p:nvSpPr>
          <p:cNvPr id="7" name="Mørk baggrund">
            <a:extLst>
              <a:ext uri="{FF2B5EF4-FFF2-40B4-BE49-F238E27FC236}">
                <a16:creationId xmlns:a16="http://schemas.microsoft.com/office/drawing/2014/main" id="{5AD5CF03-2716-4BA5-9C0A-662F67148BA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24C8C45C-947F-4981-8B3F-4F32E973C901}" type="slidenum">
              <a:rPr lang="da-DK" smtClean="0"/>
              <a:pPr/>
              <a:t>‹nr.›</a:t>
            </a:fld>
            <a:endParaRPr lang="da-DK"/>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buFont typeface="+mj-lt"/>
              <a:buAutoNum type="arabicPeriod"/>
              <a:defRPr sz="2400">
                <a:solidFill>
                  <a:schemeClr val="bg1"/>
                </a:solidFill>
              </a:defRPr>
            </a:lvl1pPr>
            <a:lvl2pPr marL="619200" indent="-230400">
              <a:defRPr>
                <a:solidFill>
                  <a:schemeClr val="bg1"/>
                </a:solidFill>
              </a:defRPr>
            </a:lvl2pPr>
          </a:lstStyle>
          <a:p>
            <a:pPr lvl="0"/>
            <a:r>
              <a:rPr lang="da-DK"/>
              <a:t>Klik for at tilføje agenda punkter</a:t>
            </a:r>
          </a:p>
          <a:p>
            <a:pPr lvl="1"/>
            <a:r>
              <a:rPr lang="da-DK"/>
              <a:t>Second </a:t>
            </a:r>
            <a:r>
              <a:rPr lang="da-DK" err="1"/>
              <a:t>level</a:t>
            </a:r>
            <a:endParaRPr lang="da-DK"/>
          </a:p>
        </p:txBody>
      </p:sp>
      <p:sp>
        <p:nvSpPr>
          <p:cNvPr id="9" name="TextBox 8">
            <a:extLst>
              <a:ext uri="{FF2B5EF4-FFF2-40B4-BE49-F238E27FC236}">
                <a16:creationId xmlns:a16="http://schemas.microsoft.com/office/drawing/2014/main" id="{9B34E782-FCE1-4223-B963-3FB009D942A3}"/>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1963954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skilleside hv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rgbClr val="000C2E"/>
                </a:solidFill>
              </a:defRPr>
            </a:lvl1pPr>
          </a:lstStyle>
          <a:p>
            <a:r>
              <a:rPr lang="da-DK" noProof="0"/>
              <a:t>Klik for at tilføje titel</a:t>
            </a:r>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Københavns Kommune</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121266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tat/skilleside blå">
    <p:spTree>
      <p:nvGrpSpPr>
        <p:cNvPr id="1" name=""/>
        <p:cNvGrpSpPr/>
        <p:nvPr/>
      </p:nvGrpSpPr>
      <p:grpSpPr>
        <a:xfrm>
          <a:off x="0" y="0"/>
          <a:ext cx="0" cy="0"/>
          <a:chOff x="0" y="0"/>
          <a:chExt cx="0" cy="0"/>
        </a:xfrm>
      </p:grpSpPr>
      <p:sp>
        <p:nvSpPr>
          <p:cNvPr id="8" name="Baggrund mørk">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1"/>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a:p>
        </p:txBody>
      </p:sp>
      <p:sp>
        <p:nvSpPr>
          <p:cNvPr id="7" name="TextBox 6">
            <a:extLst>
              <a:ext uri="{FF2B5EF4-FFF2-40B4-BE49-F238E27FC236}">
                <a16:creationId xmlns:a16="http://schemas.microsoft.com/office/drawing/2014/main" id="{33CBB6A6-23EA-4F4B-B9FD-8994EF63F7D5}"/>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70538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itat/skilleside hvid/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Københavns Kommune</a:t>
            </a:r>
          </a:p>
        </p:txBody>
      </p:sp>
    </p:spTree>
    <p:extLst>
      <p:ext uri="{BB962C8B-B14F-4D97-AF65-F5344CB8AC3E}">
        <p14:creationId xmlns:p14="http://schemas.microsoft.com/office/powerpoint/2010/main" val="2228350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skilleside mørk/ly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442186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tat/skilleside lys/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a:p>
        </p:txBody>
      </p:sp>
      <p:sp>
        <p:nvSpPr>
          <p:cNvPr id="7" name="TextBox 6">
            <a:extLst>
              <a:ext uri="{FF2B5EF4-FFF2-40B4-BE49-F238E27FC236}">
                <a16:creationId xmlns:a16="http://schemas.microsoft.com/office/drawing/2014/main" id="{FD61A9E3-0AAD-4CBD-B3C1-4C6ACE3B9B21}"/>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Københavns Kommune</a:t>
            </a:r>
          </a:p>
        </p:txBody>
      </p:sp>
    </p:spTree>
    <p:extLst>
      <p:ext uri="{BB962C8B-B14F-4D97-AF65-F5344CB8AC3E}">
        <p14:creationId xmlns:p14="http://schemas.microsoft.com/office/powerpoint/2010/main" val="3200726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og indhold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10752002"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4" name="Date_GeneralDate"/>
          <p:cNvSpPr>
            <a:spLocks noGrp="1"/>
          </p:cNvSpPr>
          <p:nvPr>
            <p:ph type="dt" sz="half" idx="10"/>
          </p:nvPr>
        </p:nvSpPr>
        <p:spPr/>
        <p:txBody>
          <a:bodyPr/>
          <a:lstStyle/>
          <a:p>
            <a:endParaRPr lang="da-DK" noProof="0"/>
          </a:p>
        </p:txBody>
      </p:sp>
      <p:sp>
        <p:nvSpPr>
          <p:cNvPr id="5" name="SD_FLD_PresentationTitle"/>
          <p:cNvSpPr>
            <a:spLocks noGrp="1"/>
          </p:cNvSpPr>
          <p:nvPr>
            <p:ph type="ftr" sz="quarter" idx="11"/>
          </p:nvPr>
        </p:nvSpPr>
        <p:spPr/>
        <p:txBody>
          <a:bodyPr/>
          <a:lstStyle/>
          <a:p>
            <a:r>
              <a:rPr lang="da-DK" noProof="0"/>
              <a:t>Sidehoved</a:t>
            </a:r>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a:p>
        </p:txBody>
      </p:sp>
    </p:spTree>
    <p:extLst>
      <p:ext uri="{BB962C8B-B14F-4D97-AF65-F5344CB8AC3E}">
        <p14:creationId xmlns:p14="http://schemas.microsoft.com/office/powerpoint/2010/main" val="2462055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e indhold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10752002" cy="893928"/>
          </a:xfrm>
        </p:spPr>
        <p:txBody>
          <a:bodyPr/>
          <a:lstStyle>
            <a:lvl1pPr>
              <a:defRPr/>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a:lvl1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063043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hold og 2/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3344400"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4424400" y="0"/>
            <a:ext cx="7767600" cy="6858000"/>
          </a:xfrm>
        </p:spPr>
        <p:txBody>
          <a:bodyPr tIns="36000"/>
          <a:lstStyle>
            <a:lvl1pPr marL="0" indent="0" algn="ctr">
              <a:buNone/>
              <a:defRPr/>
            </a:lvl1pPr>
          </a:lstStyle>
          <a:p>
            <a:r>
              <a:rPr lang="da-DK"/>
              <a:t>Klik på ikonet for at tilføje et billede</a:t>
            </a:r>
          </a:p>
        </p:txBody>
      </p:sp>
      <p:sp>
        <p:nvSpPr>
          <p:cNvPr id="9" name="Date_GeneralDate">
            <a:extLst>
              <a:ext uri="{FF2B5EF4-FFF2-40B4-BE49-F238E27FC236}">
                <a16:creationId xmlns:a16="http://schemas.microsoft.com/office/drawing/2014/main" id="{7A3DA441-2DEB-4514-AAC8-CF11F3E1E8B9}"/>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0" name="FLD_PresentationTitle">
            <a:extLst>
              <a:ext uri="{FF2B5EF4-FFF2-40B4-BE49-F238E27FC236}">
                <a16:creationId xmlns:a16="http://schemas.microsoft.com/office/drawing/2014/main" id="{45313C7E-88CA-4F1A-B38E-6BE726A7542D}"/>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1" name="Slide Number Placeholder 5">
            <a:extLst>
              <a:ext uri="{FF2B5EF4-FFF2-40B4-BE49-F238E27FC236}">
                <a16:creationId xmlns:a16="http://schemas.microsoft.com/office/drawing/2014/main" id="{375DF70B-4895-4E76-B8EF-32B6EE62971C}"/>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72018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7" name="Subtitle 2">
            <a:extLst>
              <a:ext uri="{FF2B5EF4-FFF2-40B4-BE49-F238E27FC236}">
                <a16:creationId xmlns:a16="http://schemas.microsoft.com/office/drawing/2014/main" id="{A8F5DFB3-8199-4CB6-9066-2BB37E46567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5" name="Graphic 7">
            <a:extLst>
              <a:ext uri="{FF2B5EF4-FFF2-40B4-BE49-F238E27FC236}">
                <a16:creationId xmlns:a16="http://schemas.microsoft.com/office/drawing/2014/main" id="{A2506A83-7F56-4B42-B699-2119B672DFA1}"/>
              </a:ext>
            </a:extLst>
          </p:cNvPr>
          <p:cNvSpPr/>
          <p:nvPr userDrawn="1"/>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a:p>
        </p:txBody>
      </p:sp>
      <p:sp>
        <p:nvSpPr>
          <p:cNvPr id="12" name="Date_GeneralDate">
            <a:extLst>
              <a:ext uri="{FF2B5EF4-FFF2-40B4-BE49-F238E27FC236}">
                <a16:creationId xmlns:a16="http://schemas.microsoft.com/office/drawing/2014/main" id="{B98C9C42-90FD-450B-BFF8-46B74DF1894A}"/>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96082EB3-5080-42D3-A152-5B8B1FC97786}"/>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FD5A722A-DCEE-49E6-BB44-6F3079BE66FB}"/>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22" name="Text Placeholder 7">
            <a:extLst>
              <a:ext uri="{FF2B5EF4-FFF2-40B4-BE49-F238E27FC236}">
                <a16:creationId xmlns:a16="http://schemas.microsoft.com/office/drawing/2014/main" id="{DCE89EFC-8997-4F51-A888-D563A6C36C4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C08E5ED6-3D56-4788-93B6-332204188DC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77657689-90E8-4FD6-8984-F6AB4680D26D}"/>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Tree>
    <p:extLst>
      <p:ext uri="{BB962C8B-B14F-4D97-AF65-F5344CB8AC3E}">
        <p14:creationId xmlns:p14="http://schemas.microsoft.com/office/powerpoint/2010/main" val="3397395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r>
              <a:rPr lang="da-DK"/>
              <a:t>Klik på ikonet for at tilføje et billede</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4424162"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770943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7048402"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r>
              <a:rPr lang="da-DK"/>
              <a:t>Klik på ikonet for at tilføje et billede</a:t>
            </a:r>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891089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36000" anchor="t" anchorCtr="0"/>
          <a:lstStyle>
            <a:lvl1pPr marL="0" indent="0" algn="ctr">
              <a:buNone/>
              <a:defRPr sz="1600"/>
            </a:lvl1pPr>
          </a:lstStyle>
          <a:p>
            <a:r>
              <a:rPr lang="da-DK" noProof="0"/>
              <a:t>Klik på denne pladsholder og indsæt baggrundsbillede</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463432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 og baggrunds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solidFill>
            <a:schemeClr val="bg1">
              <a:lumMod val="95000"/>
            </a:schemeClr>
          </a:solidFill>
        </p:spPr>
        <p:txBody>
          <a:bodyPr tIns="36000" anchor="t" anchorCtr="0"/>
          <a:lstStyle>
            <a:lvl1pPr marL="0" indent="0" algn="ctr">
              <a:buNone/>
              <a:defRPr sz="1600"/>
            </a:lvl1pPr>
          </a:lstStyle>
          <a:p>
            <a:r>
              <a:rPr lang="da-DK" noProof="0"/>
              <a:t>Klik på denne pladsholder og indsæt baggrundsbillede</a:t>
            </a:r>
          </a:p>
        </p:txBody>
      </p:sp>
      <p:sp>
        <p:nvSpPr>
          <p:cNvPr id="2" name="Title 1"/>
          <p:cNvSpPr>
            <a:spLocks noGrp="1"/>
          </p:cNvSpPr>
          <p:nvPr>
            <p:ph type="title" hasCustomPrompt="1"/>
          </p:nvPr>
        </p:nvSpPr>
        <p:spPr>
          <a:xfrm>
            <a:off x="719998" y="949689"/>
            <a:ext cx="10752002" cy="4328894"/>
          </a:xfrm>
        </p:spPr>
        <p:txBody>
          <a:bodyPr>
            <a:normAutofit/>
          </a:bodyPr>
          <a:lstStyle>
            <a:lvl1pPr>
              <a:defRPr sz="13000">
                <a:solidFill>
                  <a:schemeClr val="bg1"/>
                </a:solidFill>
              </a:defRPr>
            </a:lvl1pPr>
          </a:lstStyle>
          <a:p>
            <a:r>
              <a:rPr lang="da-DK" noProof="0"/>
              <a:t>Indsæt titel</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738369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o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3346444" cy="5418000"/>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8125558" y="720000"/>
            <a:ext cx="3346444" cy="5418000"/>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191064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720000" y="2192138"/>
            <a:ext cx="3346444" cy="2534374"/>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2192138"/>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2192138"/>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72799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i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20000"/>
            <a:ext cx="3346444" cy="2534374"/>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3603626"/>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720000"/>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4" name="Text Placeholder 13">
            <a:extLst>
              <a:ext uri="{FF2B5EF4-FFF2-40B4-BE49-F238E27FC236}">
                <a16:creationId xmlns:a16="http://schemas.microsoft.com/office/drawing/2014/main" id="{35BA7BD3-EF06-4551-A428-51A46E5A897E}"/>
              </a:ext>
            </a:extLst>
          </p:cNvPr>
          <p:cNvSpPr>
            <a:spLocks noGrp="1"/>
          </p:cNvSpPr>
          <p:nvPr>
            <p:ph type="body" sz="quarter" idx="17" hasCustomPrompt="1"/>
          </p:nvPr>
        </p:nvSpPr>
        <p:spPr>
          <a:xfrm>
            <a:off x="8125559" y="3603626"/>
            <a:ext cx="3346442"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052411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kstboks mørk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7052888" cy="5418000"/>
          </a:xfrm>
          <a:solidFill>
            <a:schemeClr val="tx2"/>
          </a:solidFill>
        </p:spPr>
        <p:txBody>
          <a:bodyPr lIns="360000" tIns="342000" rIns="360000" bIns="34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6666</a:t>
            </a:r>
          </a:p>
          <a:p>
            <a:pPr lvl="6"/>
            <a:r>
              <a:rPr lang="da-DK"/>
              <a:t>777</a:t>
            </a:r>
          </a:p>
          <a:p>
            <a:pPr lvl="7"/>
            <a:r>
              <a:rPr lang="da-DK"/>
              <a:t>8888</a:t>
            </a:r>
          </a:p>
          <a:p>
            <a:pPr lvl="8"/>
            <a:r>
              <a:rPr lang="da-DK"/>
              <a:t>9999</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869125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endParaRPr lang="da-DK"/>
          </a:p>
        </p:txBody>
      </p:sp>
      <p:sp>
        <p:nvSpPr>
          <p:cNvPr id="4" name="SD_FLD_PresentationTitle"/>
          <p:cNvSpPr>
            <a:spLocks noGrp="1"/>
          </p:cNvSpPr>
          <p:nvPr>
            <p:ph type="ftr" sz="quarter" idx="11"/>
          </p:nvPr>
        </p:nvSpPr>
        <p:spPr/>
        <p:txBody>
          <a:bodyPr/>
          <a:lstStyle/>
          <a:p>
            <a:r>
              <a:rPr lang="da-DK"/>
              <a:t>Sidehoved</a:t>
            </a:r>
          </a:p>
        </p:txBody>
      </p:sp>
      <p:sp>
        <p:nvSpPr>
          <p:cNvPr id="5" name="Slide Number Placeholder 4"/>
          <p:cNvSpPr>
            <a:spLocks noGrp="1"/>
          </p:cNvSpPr>
          <p:nvPr>
            <p:ph type="sldNum" sz="quarter" idx="12"/>
          </p:nvPr>
        </p:nvSpPr>
        <p:spPr/>
        <p:txBody>
          <a:bodyPr/>
          <a:lstStyle/>
          <a:p>
            <a:fld id="{24C8C45C-947F-4981-8B3F-4F32E973C901}" type="slidenum">
              <a:rPr lang="da-DK" smtClean="0"/>
              <a:t>‹nr.›</a:t>
            </a:fld>
            <a:endParaRPr lang="da-DK"/>
          </a:p>
        </p:txBody>
      </p:sp>
    </p:spTree>
    <p:extLst>
      <p:ext uri="{BB962C8B-B14F-4D97-AF65-F5344CB8AC3E}">
        <p14:creationId xmlns:p14="http://schemas.microsoft.com/office/powerpoint/2010/main" val="643681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_GeneralDate"/>
          <p:cNvSpPr>
            <a:spLocks noGrp="1"/>
          </p:cNvSpPr>
          <p:nvPr>
            <p:ph type="dt" sz="half" idx="10"/>
          </p:nvPr>
        </p:nvSpPr>
        <p:spPr/>
        <p:txBody>
          <a:bodyPr/>
          <a:lstStyle/>
          <a:p>
            <a:endParaRPr lang="da-DK"/>
          </a:p>
        </p:txBody>
      </p:sp>
      <p:sp>
        <p:nvSpPr>
          <p:cNvPr id="3" name="SD_FLD_PresentationTitle"/>
          <p:cNvSpPr>
            <a:spLocks noGrp="1"/>
          </p:cNvSpPr>
          <p:nvPr>
            <p:ph type="ftr" sz="quarter" idx="11"/>
          </p:nvPr>
        </p:nvSpPr>
        <p:spPr/>
        <p:txBody>
          <a:bodyPr/>
          <a:lstStyle/>
          <a:p>
            <a:r>
              <a:rPr lang="da-DK"/>
              <a:t>Sidehoved</a:t>
            </a:r>
          </a:p>
        </p:txBody>
      </p:sp>
      <p:sp>
        <p:nvSpPr>
          <p:cNvPr id="4" name="Slide Number Placeholder 3"/>
          <p:cNvSpPr>
            <a:spLocks noGrp="1"/>
          </p:cNvSpPr>
          <p:nvPr>
            <p:ph type="sldNum" sz="quarter" idx="12"/>
          </p:nvPr>
        </p:nvSpPr>
        <p:spPr/>
        <p:txBody>
          <a:bodyPr/>
          <a:lstStyle/>
          <a:p>
            <a:fld id="{24C8C45C-947F-4981-8B3F-4F32E973C901}" type="slidenum">
              <a:rPr lang="da-DK" smtClean="0"/>
              <a:t>‹nr.›</a:t>
            </a:fld>
            <a:endParaRPr lang="da-DK"/>
          </a:p>
        </p:txBody>
      </p:sp>
    </p:spTree>
    <p:extLst>
      <p:ext uri="{BB962C8B-B14F-4D97-AF65-F5344CB8AC3E}">
        <p14:creationId xmlns:p14="http://schemas.microsoft.com/office/powerpoint/2010/main" val="267386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a:t>Klik her og indsæt lyst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a:t>Indsæt titel</a:t>
            </a:r>
          </a:p>
        </p:txBody>
      </p:sp>
      <p:sp>
        <p:nvSpPr>
          <p:cNvPr id="14" name="Subtitle 2">
            <a:extLst>
              <a:ext uri="{FF2B5EF4-FFF2-40B4-BE49-F238E27FC236}">
                <a16:creationId xmlns:a16="http://schemas.microsoft.com/office/drawing/2014/main" id="{12CF0303-FAD9-4C99-AED3-D04BAD578B3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7" name="Text Placeholder 7">
            <a:extLst>
              <a:ext uri="{FF2B5EF4-FFF2-40B4-BE49-F238E27FC236}">
                <a16:creationId xmlns:a16="http://schemas.microsoft.com/office/drawing/2014/main" id="{BFFBCE6F-028A-4617-B072-71A0FA0A4748}"/>
              </a:ext>
            </a:extLst>
          </p:cNvPr>
          <p:cNvSpPr>
            <a:spLocks noGrp="1"/>
          </p:cNvSpPr>
          <p:nvPr>
            <p:ph type="body" sz="quarter" idx="19"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9" name="Text Placeholder 9">
            <a:extLst>
              <a:ext uri="{FF2B5EF4-FFF2-40B4-BE49-F238E27FC236}">
                <a16:creationId xmlns:a16="http://schemas.microsoft.com/office/drawing/2014/main" id="{9075BC39-D207-4CA1-857E-6EA19E26C9FB}"/>
              </a:ext>
            </a:extLst>
          </p:cNvPr>
          <p:cNvSpPr>
            <a:spLocks noGrp="1"/>
          </p:cNvSpPr>
          <p:nvPr>
            <p:ph type="body" sz="quarter" idx="20"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0" name="Text Placeholder 17">
            <a:extLst>
              <a:ext uri="{FF2B5EF4-FFF2-40B4-BE49-F238E27FC236}">
                <a16:creationId xmlns:a16="http://schemas.microsoft.com/office/drawing/2014/main" id="{DAD6F774-1095-47B8-92F2-C3F93E18A6AD}"/>
              </a:ext>
            </a:extLst>
          </p:cNvPr>
          <p:cNvSpPr>
            <a:spLocks noGrp="1"/>
          </p:cNvSpPr>
          <p:nvPr>
            <p:ph type="body" sz="quarter" idx="21"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23" name="Text Placeholder 22">
            <a:extLst>
              <a:ext uri="{FF2B5EF4-FFF2-40B4-BE49-F238E27FC236}">
                <a16:creationId xmlns:a16="http://schemas.microsoft.com/office/drawing/2014/main" id="{114CE8CE-0AFB-48E8-822A-C0D496286A8F}"/>
              </a:ext>
            </a:extLst>
          </p:cNvPr>
          <p:cNvSpPr>
            <a:spLocks noGrp="1"/>
          </p:cNvSpPr>
          <p:nvPr>
            <p:ph type="body" sz="quarter" idx="22" hasCustomPrompt="1"/>
          </p:nvPr>
        </p:nvSpPr>
        <p:spPr>
          <a:xfrm>
            <a:off x="10443600" y="5068884"/>
            <a:ext cx="1025918" cy="1069117"/>
          </a:xfrm>
          <a:custGeom>
            <a:avLst/>
            <a:gdLst>
              <a:gd name="connsiteX0" fmla="*/ 445718 w 1025918"/>
              <a:gd name="connsiteY0" fmla="*/ 980173 h 1069117"/>
              <a:gd name="connsiteX1" fmla="*/ 464702 w 1025918"/>
              <a:gd name="connsiteY1" fmla="*/ 980540 h 1069117"/>
              <a:gd name="connsiteX2" fmla="*/ 509639 w 1025918"/>
              <a:gd name="connsiteY2" fmla="*/ 1035095 h 1069117"/>
              <a:gd name="connsiteX3" fmla="*/ 509414 w 1025918"/>
              <a:gd name="connsiteY3" fmla="*/ 981188 h 1069117"/>
              <a:gd name="connsiteX4" fmla="*/ 530119 w 1025918"/>
              <a:gd name="connsiteY4" fmla="*/ 981527 h 1069117"/>
              <a:gd name="connsiteX5" fmla="*/ 530147 w 1025918"/>
              <a:gd name="connsiteY5" fmla="*/ 1069117 h 1069117"/>
              <a:gd name="connsiteX6" fmla="*/ 509544 w 1025918"/>
              <a:gd name="connsiteY6" fmla="*/ 1069117 h 1069117"/>
              <a:gd name="connsiteX7" fmla="*/ 509527 w 1025918"/>
              <a:gd name="connsiteY7" fmla="*/ 1067846 h 1069117"/>
              <a:gd name="connsiteX8" fmla="*/ 504449 w 1025918"/>
              <a:gd name="connsiteY8" fmla="*/ 1056901 h 1069117"/>
              <a:gd name="connsiteX9" fmla="*/ 465126 w 1025918"/>
              <a:gd name="connsiteY9" fmla="*/ 1008833 h 1069117"/>
              <a:gd name="connsiteX10" fmla="*/ 463748 w 1025918"/>
              <a:gd name="connsiteY10" fmla="*/ 1069117 h 1069117"/>
              <a:gd name="connsiteX11" fmla="*/ 451642 w 1025918"/>
              <a:gd name="connsiteY11" fmla="*/ 1069117 h 1069117"/>
              <a:gd name="connsiteX12" fmla="*/ 442812 w 1025918"/>
              <a:gd name="connsiteY12" fmla="*/ 1068974 h 1069117"/>
              <a:gd name="connsiteX13" fmla="*/ 660021 w 1025918"/>
              <a:gd name="connsiteY13" fmla="*/ 951513 h 1069117"/>
              <a:gd name="connsiteX14" fmla="*/ 686537 w 1025918"/>
              <a:gd name="connsiteY14" fmla="*/ 1036280 h 1069117"/>
              <a:gd name="connsiteX15" fmla="*/ 665973 w 1025918"/>
              <a:gd name="connsiteY15" fmla="*/ 1042345 h 1069117"/>
              <a:gd name="connsiteX16" fmla="*/ 655112 w 1025918"/>
              <a:gd name="connsiteY16" fmla="*/ 1007028 h 1069117"/>
              <a:gd name="connsiteX17" fmla="*/ 616043 w 1025918"/>
              <a:gd name="connsiteY17" fmla="*/ 1018509 h 1069117"/>
              <a:gd name="connsiteX18" fmla="*/ 626086 w 1025918"/>
              <a:gd name="connsiteY18" fmla="*/ 1054052 h 1069117"/>
              <a:gd name="connsiteX19" fmla="*/ 605408 w 1025918"/>
              <a:gd name="connsiteY19" fmla="*/ 1060145 h 1069117"/>
              <a:gd name="connsiteX20" fmla="*/ 581713 w 1025918"/>
              <a:gd name="connsiteY20" fmla="*/ 974559 h 1069117"/>
              <a:gd name="connsiteX21" fmla="*/ 601939 w 1025918"/>
              <a:gd name="connsiteY21" fmla="*/ 968607 h 1069117"/>
              <a:gd name="connsiteX22" fmla="*/ 611304 w 1025918"/>
              <a:gd name="connsiteY22" fmla="*/ 1001668 h 1069117"/>
              <a:gd name="connsiteX23" fmla="*/ 650006 w 1025918"/>
              <a:gd name="connsiteY23" fmla="*/ 990300 h 1069117"/>
              <a:gd name="connsiteX24" fmla="*/ 639908 w 1025918"/>
              <a:gd name="connsiteY24" fmla="*/ 957437 h 1069117"/>
              <a:gd name="connsiteX25" fmla="*/ 330880 w 1025918"/>
              <a:gd name="connsiteY25" fmla="*/ 950864 h 1069117"/>
              <a:gd name="connsiteX26" fmla="*/ 394886 w 1025918"/>
              <a:gd name="connsiteY26" fmla="*/ 971005 h 1069117"/>
              <a:gd name="connsiteX27" fmla="*/ 389610 w 1025918"/>
              <a:gd name="connsiteY27" fmla="*/ 987818 h 1069117"/>
              <a:gd name="connsiteX28" fmla="*/ 345802 w 1025918"/>
              <a:gd name="connsiteY28" fmla="*/ 974023 h 1069117"/>
              <a:gd name="connsiteX29" fmla="*/ 340640 w 1025918"/>
              <a:gd name="connsiteY29" fmla="*/ 990469 h 1069117"/>
              <a:gd name="connsiteX30" fmla="*/ 377171 w 1025918"/>
              <a:gd name="connsiteY30" fmla="*/ 1001978 h 1069117"/>
              <a:gd name="connsiteX31" fmla="*/ 371895 w 1025918"/>
              <a:gd name="connsiteY31" fmla="*/ 1018791 h 1069117"/>
              <a:gd name="connsiteX32" fmla="*/ 335337 w 1025918"/>
              <a:gd name="connsiteY32" fmla="*/ 1007310 h 1069117"/>
              <a:gd name="connsiteX33" fmla="*/ 329752 w 1025918"/>
              <a:gd name="connsiteY33" fmla="*/ 1025081 h 1069117"/>
              <a:gd name="connsiteX34" fmla="*/ 373560 w 1025918"/>
              <a:gd name="connsiteY34" fmla="*/ 1038875 h 1069117"/>
              <a:gd name="connsiteX35" fmla="*/ 368257 w 1025918"/>
              <a:gd name="connsiteY35" fmla="*/ 1055716 h 1069117"/>
              <a:gd name="connsiteX36" fmla="*/ 304251 w 1025918"/>
              <a:gd name="connsiteY36" fmla="*/ 1035575 h 1069117"/>
              <a:gd name="connsiteX37" fmla="*/ 215252 w 1025918"/>
              <a:gd name="connsiteY37" fmla="*/ 947959 h 1069117"/>
              <a:gd name="connsiteX38" fmla="*/ 203235 w 1025918"/>
              <a:gd name="connsiteY38" fmla="*/ 965561 h 1069117"/>
              <a:gd name="connsiteX39" fmla="*/ 219145 w 1025918"/>
              <a:gd name="connsiteY39" fmla="*/ 976421 h 1069117"/>
              <a:gd name="connsiteX40" fmla="*/ 236719 w 1025918"/>
              <a:gd name="connsiteY40" fmla="*/ 975208 h 1069117"/>
              <a:gd name="connsiteX41" fmla="*/ 231162 w 1025918"/>
              <a:gd name="connsiteY41" fmla="*/ 958819 h 1069117"/>
              <a:gd name="connsiteX42" fmla="*/ 743180 w 1025918"/>
              <a:gd name="connsiteY42" fmla="*/ 930779 h 1069117"/>
              <a:gd name="connsiteX43" fmla="*/ 748455 w 1025918"/>
              <a:gd name="connsiteY43" fmla="*/ 966125 h 1069117"/>
              <a:gd name="connsiteX44" fmla="*/ 772884 w 1025918"/>
              <a:gd name="connsiteY44" fmla="*/ 950892 h 1069117"/>
              <a:gd name="connsiteX45" fmla="*/ 235252 w 1025918"/>
              <a:gd name="connsiteY45" fmla="*/ 918593 h 1069117"/>
              <a:gd name="connsiteX46" fmla="*/ 224025 w 1025918"/>
              <a:gd name="connsiteY46" fmla="*/ 935067 h 1069117"/>
              <a:gd name="connsiteX47" fmla="*/ 235449 w 1025918"/>
              <a:gd name="connsiteY47" fmla="*/ 942853 h 1069117"/>
              <a:gd name="connsiteX48" fmla="*/ 252318 w 1025918"/>
              <a:gd name="connsiteY48" fmla="*/ 941753 h 1069117"/>
              <a:gd name="connsiteX49" fmla="*/ 246676 w 1025918"/>
              <a:gd name="connsiteY49" fmla="*/ 926379 h 1069117"/>
              <a:gd name="connsiteX50" fmla="*/ 741911 w 1025918"/>
              <a:gd name="connsiteY50" fmla="*/ 907225 h 1069117"/>
              <a:gd name="connsiteX51" fmla="*/ 823181 w 1025918"/>
              <a:gd name="connsiteY51" fmla="*/ 959467 h 1069117"/>
              <a:gd name="connsiteX52" fmla="*/ 805240 w 1025918"/>
              <a:gd name="connsiteY52" fmla="*/ 972782 h 1069117"/>
              <a:gd name="connsiteX53" fmla="*/ 788907 w 1025918"/>
              <a:gd name="connsiteY53" fmla="*/ 961725 h 1069117"/>
              <a:gd name="connsiteX54" fmla="*/ 751305 w 1025918"/>
              <a:gd name="connsiteY54" fmla="*/ 985166 h 1069117"/>
              <a:gd name="connsiteX55" fmla="*/ 754238 w 1025918"/>
              <a:gd name="connsiteY55" fmla="*/ 1004884 h 1069117"/>
              <a:gd name="connsiteX56" fmla="*/ 735113 w 1025918"/>
              <a:gd name="connsiteY56" fmla="*/ 1014898 h 1069117"/>
              <a:gd name="connsiteX57" fmla="*/ 723011 w 1025918"/>
              <a:gd name="connsiteY57" fmla="*/ 919129 h 1069117"/>
              <a:gd name="connsiteX58" fmla="*/ 226761 w 1025918"/>
              <a:gd name="connsiteY58" fmla="*/ 893459 h 1069117"/>
              <a:gd name="connsiteX59" fmla="*/ 255788 w 1025918"/>
              <a:gd name="connsiteY59" fmla="*/ 913261 h 1069117"/>
              <a:gd name="connsiteX60" fmla="*/ 271359 w 1025918"/>
              <a:gd name="connsiteY60" fmla="*/ 951202 h 1069117"/>
              <a:gd name="connsiteX61" fmla="*/ 250992 w 1025918"/>
              <a:gd name="connsiteY61" fmla="*/ 959891 h 1069117"/>
              <a:gd name="connsiteX62" fmla="*/ 253672 w 1025918"/>
              <a:gd name="connsiteY62" fmla="*/ 987676 h 1069117"/>
              <a:gd name="connsiteX63" fmla="*/ 210231 w 1025918"/>
              <a:gd name="connsiteY63" fmla="*/ 989679 h 1069117"/>
              <a:gd name="connsiteX64" fmla="*/ 176690 w 1025918"/>
              <a:gd name="connsiteY64" fmla="*/ 966802 h 1069117"/>
              <a:gd name="connsiteX65" fmla="*/ 154377 w 1025918"/>
              <a:gd name="connsiteY65" fmla="*/ 860426 h 1069117"/>
              <a:gd name="connsiteX66" fmla="*/ 98467 w 1025918"/>
              <a:gd name="connsiteY66" fmla="*/ 866181 h 1069117"/>
              <a:gd name="connsiteX67" fmla="*/ 100639 w 1025918"/>
              <a:gd name="connsiteY67" fmla="*/ 871343 h 1069117"/>
              <a:gd name="connsiteX68" fmla="*/ 139398 w 1025918"/>
              <a:gd name="connsiteY68" fmla="*/ 882627 h 1069117"/>
              <a:gd name="connsiteX69" fmla="*/ 154377 w 1025918"/>
              <a:gd name="connsiteY69" fmla="*/ 860426 h 1069117"/>
              <a:gd name="connsiteX70" fmla="*/ 134190 w 1025918"/>
              <a:gd name="connsiteY70" fmla="*/ 830197 h 1069117"/>
              <a:gd name="connsiteX71" fmla="*/ 112233 w 1025918"/>
              <a:gd name="connsiteY71" fmla="*/ 832556 h 1069117"/>
              <a:gd name="connsiteX72" fmla="*/ 97311 w 1025918"/>
              <a:gd name="connsiteY72" fmla="*/ 854390 h 1069117"/>
              <a:gd name="connsiteX73" fmla="*/ 153023 w 1025918"/>
              <a:gd name="connsiteY73" fmla="*/ 848607 h 1069117"/>
              <a:gd name="connsiteX74" fmla="*/ 151048 w 1025918"/>
              <a:gd name="connsiteY74" fmla="*/ 843980 h 1069117"/>
              <a:gd name="connsiteX75" fmla="*/ 134190 w 1025918"/>
              <a:gd name="connsiteY75" fmla="*/ 830197 h 1069117"/>
              <a:gd name="connsiteX76" fmla="*/ 495084 w 1025918"/>
              <a:gd name="connsiteY76" fmla="*/ 812076 h 1069117"/>
              <a:gd name="connsiteX77" fmla="*/ 584844 w 1025918"/>
              <a:gd name="connsiteY77" fmla="*/ 836562 h 1069117"/>
              <a:gd name="connsiteX78" fmla="*/ 495084 w 1025918"/>
              <a:gd name="connsiteY78" fmla="*/ 849425 h 1069117"/>
              <a:gd name="connsiteX79" fmla="*/ 405323 w 1025918"/>
              <a:gd name="connsiteY79" fmla="*/ 836562 h 1069117"/>
              <a:gd name="connsiteX80" fmla="*/ 495084 w 1025918"/>
              <a:gd name="connsiteY80" fmla="*/ 812076 h 1069117"/>
              <a:gd name="connsiteX81" fmla="*/ 121238 w 1025918"/>
              <a:gd name="connsiteY81" fmla="*/ 808619 h 1069117"/>
              <a:gd name="connsiteX82" fmla="*/ 168086 w 1025918"/>
              <a:gd name="connsiteY82" fmla="*/ 834756 h 1069117"/>
              <a:gd name="connsiteX83" fmla="*/ 172769 w 1025918"/>
              <a:gd name="connsiteY83" fmla="*/ 846576 h 1069117"/>
              <a:gd name="connsiteX84" fmla="*/ 185209 w 1025918"/>
              <a:gd name="connsiteY84" fmla="*/ 845278 h 1069117"/>
              <a:gd name="connsiteX85" fmla="*/ 186479 w 1025918"/>
              <a:gd name="connsiteY85" fmla="*/ 857126 h 1069117"/>
              <a:gd name="connsiteX86" fmla="*/ 174377 w 1025918"/>
              <a:gd name="connsiteY86" fmla="*/ 858395 h 1069117"/>
              <a:gd name="connsiteX87" fmla="*/ 149299 w 1025918"/>
              <a:gd name="connsiteY87" fmla="*/ 900962 h 1069117"/>
              <a:gd name="connsiteX88" fmla="*/ 83573 w 1025918"/>
              <a:gd name="connsiteY88" fmla="*/ 880596 h 1069117"/>
              <a:gd name="connsiteX89" fmla="*/ 78777 w 1025918"/>
              <a:gd name="connsiteY89" fmla="*/ 868240 h 1069117"/>
              <a:gd name="connsiteX90" fmla="*/ 66168 w 1025918"/>
              <a:gd name="connsiteY90" fmla="*/ 869538 h 1069117"/>
              <a:gd name="connsiteX91" fmla="*/ 64532 w 1025918"/>
              <a:gd name="connsiteY91" fmla="*/ 857831 h 1069117"/>
              <a:gd name="connsiteX92" fmla="*/ 77282 w 1025918"/>
              <a:gd name="connsiteY92" fmla="*/ 856505 h 1069117"/>
              <a:gd name="connsiteX93" fmla="*/ 102360 w 1025918"/>
              <a:gd name="connsiteY93" fmla="*/ 814418 h 1069117"/>
              <a:gd name="connsiteX94" fmla="*/ 121238 w 1025918"/>
              <a:gd name="connsiteY94" fmla="*/ 808619 h 1069117"/>
              <a:gd name="connsiteX95" fmla="*/ 852320 w 1025918"/>
              <a:gd name="connsiteY95" fmla="*/ 803360 h 1069117"/>
              <a:gd name="connsiteX96" fmla="*/ 893167 w 1025918"/>
              <a:gd name="connsiteY96" fmla="*/ 894615 h 1069117"/>
              <a:gd name="connsiteX97" fmla="*/ 877850 w 1025918"/>
              <a:gd name="connsiteY97" fmla="*/ 910864 h 1069117"/>
              <a:gd name="connsiteX98" fmla="*/ 784422 w 1025918"/>
              <a:gd name="connsiteY98" fmla="*/ 875405 h 1069117"/>
              <a:gd name="connsiteX99" fmla="*/ 801488 w 1025918"/>
              <a:gd name="connsiteY99" fmla="*/ 860116 h 1069117"/>
              <a:gd name="connsiteX100" fmla="*/ 867440 w 1025918"/>
              <a:gd name="connsiteY100" fmla="*/ 885702 h 1069117"/>
              <a:gd name="connsiteX101" fmla="*/ 838301 w 1025918"/>
              <a:gd name="connsiteY101" fmla="*/ 821075 h 1069117"/>
              <a:gd name="connsiteX102" fmla="*/ 495055 w 1025918"/>
              <a:gd name="connsiteY102" fmla="*/ 739185 h 1069117"/>
              <a:gd name="connsiteX103" fmla="*/ 559851 w 1025918"/>
              <a:gd name="connsiteY103" fmla="*/ 758395 h 1069117"/>
              <a:gd name="connsiteX104" fmla="*/ 611502 w 1025918"/>
              <a:gd name="connsiteY104" fmla="*/ 771597 h 1069117"/>
              <a:gd name="connsiteX105" fmla="*/ 663293 w 1025918"/>
              <a:gd name="connsiteY105" fmla="*/ 759128 h 1069117"/>
              <a:gd name="connsiteX106" fmla="*/ 733025 w 1025918"/>
              <a:gd name="connsiteY106" fmla="*/ 740624 h 1069117"/>
              <a:gd name="connsiteX107" fmla="*/ 610599 w 1025918"/>
              <a:gd name="connsiteY107" fmla="*/ 805955 h 1069117"/>
              <a:gd name="connsiteX108" fmla="*/ 546367 w 1025918"/>
              <a:gd name="connsiteY108" fmla="*/ 791117 h 1069117"/>
              <a:gd name="connsiteX109" fmla="*/ 495055 w 1025918"/>
              <a:gd name="connsiteY109" fmla="*/ 774530 h 1069117"/>
              <a:gd name="connsiteX110" fmla="*/ 443743 w 1025918"/>
              <a:gd name="connsiteY110" fmla="*/ 791117 h 1069117"/>
              <a:gd name="connsiteX111" fmla="*/ 379512 w 1025918"/>
              <a:gd name="connsiteY111" fmla="*/ 805955 h 1069117"/>
              <a:gd name="connsiteX112" fmla="*/ 257085 w 1025918"/>
              <a:gd name="connsiteY112" fmla="*/ 740624 h 1069117"/>
              <a:gd name="connsiteX113" fmla="*/ 326818 w 1025918"/>
              <a:gd name="connsiteY113" fmla="*/ 759128 h 1069117"/>
              <a:gd name="connsiteX114" fmla="*/ 378609 w 1025918"/>
              <a:gd name="connsiteY114" fmla="*/ 771597 h 1069117"/>
              <a:gd name="connsiteX115" fmla="*/ 430259 w 1025918"/>
              <a:gd name="connsiteY115" fmla="*/ 758395 h 1069117"/>
              <a:gd name="connsiteX116" fmla="*/ 495055 w 1025918"/>
              <a:gd name="connsiteY116" fmla="*/ 739185 h 1069117"/>
              <a:gd name="connsiteX117" fmla="*/ 911192 w 1025918"/>
              <a:gd name="connsiteY117" fmla="*/ 698028 h 1069117"/>
              <a:gd name="connsiteX118" fmla="*/ 991136 w 1025918"/>
              <a:gd name="connsiteY118" fmla="*/ 736674 h 1069117"/>
              <a:gd name="connsiteX119" fmla="*/ 981884 w 1025918"/>
              <a:gd name="connsiteY119" fmla="*/ 755066 h 1069117"/>
              <a:gd name="connsiteX120" fmla="*/ 979937 w 1025918"/>
              <a:gd name="connsiteY120" fmla="*/ 754136 h 1069117"/>
              <a:gd name="connsiteX121" fmla="*/ 967892 w 1025918"/>
              <a:gd name="connsiteY121" fmla="*/ 753938 h 1069117"/>
              <a:gd name="connsiteX122" fmla="*/ 907497 w 1025918"/>
              <a:gd name="connsiteY122" fmla="*/ 768381 h 1069117"/>
              <a:gd name="connsiteX123" fmla="*/ 961348 w 1025918"/>
              <a:gd name="connsiteY123" fmla="*/ 795969 h 1069117"/>
              <a:gd name="connsiteX124" fmla="*/ 951926 w 1025918"/>
              <a:gd name="connsiteY124" fmla="*/ 814672 h 1069117"/>
              <a:gd name="connsiteX125" fmla="*/ 873167 w 1025918"/>
              <a:gd name="connsiteY125" fmla="*/ 773402 h 1069117"/>
              <a:gd name="connsiteX126" fmla="*/ 881771 w 1025918"/>
              <a:gd name="connsiteY126" fmla="*/ 756449 h 1069117"/>
              <a:gd name="connsiteX127" fmla="*/ 950459 w 1025918"/>
              <a:gd name="connsiteY127" fmla="*/ 739777 h 1069117"/>
              <a:gd name="connsiteX128" fmla="*/ 901855 w 1025918"/>
              <a:gd name="connsiteY128" fmla="*/ 716505 h 1069117"/>
              <a:gd name="connsiteX129" fmla="*/ 79059 w 1025918"/>
              <a:gd name="connsiteY129" fmla="*/ 698028 h 1069117"/>
              <a:gd name="connsiteX130" fmla="*/ 88256 w 1025918"/>
              <a:gd name="connsiteY130" fmla="*/ 717097 h 1069117"/>
              <a:gd name="connsiteX131" fmla="*/ 57395 w 1025918"/>
              <a:gd name="connsiteY131" fmla="*/ 731963 h 1069117"/>
              <a:gd name="connsiteX132" fmla="*/ 102529 w 1025918"/>
              <a:gd name="connsiteY132" fmla="*/ 746688 h 1069117"/>
              <a:gd name="connsiteX133" fmla="*/ 112289 w 1025918"/>
              <a:gd name="connsiteY133" fmla="*/ 766914 h 1069117"/>
              <a:gd name="connsiteX134" fmla="*/ 59285 w 1025918"/>
              <a:gd name="connsiteY134" fmla="*/ 751907 h 1069117"/>
              <a:gd name="connsiteX135" fmla="*/ 34179 w 1025918"/>
              <a:gd name="connsiteY135" fmla="*/ 809368 h 1069117"/>
              <a:gd name="connsiteX136" fmla="*/ 22726 w 1025918"/>
              <a:gd name="connsiteY136" fmla="*/ 785617 h 1069117"/>
              <a:gd name="connsiteX137" fmla="*/ 43601 w 1025918"/>
              <a:gd name="connsiteY137" fmla="*/ 738649 h 1069117"/>
              <a:gd name="connsiteX138" fmla="*/ 8283 w 1025918"/>
              <a:gd name="connsiteY138" fmla="*/ 755687 h 1069117"/>
              <a:gd name="connsiteX139" fmla="*/ 0 w 1025918"/>
              <a:gd name="connsiteY139" fmla="*/ 738563 h 1069117"/>
              <a:gd name="connsiteX140" fmla="*/ 0 w 1025918"/>
              <a:gd name="connsiteY140" fmla="*/ 736164 h 1069117"/>
              <a:gd name="connsiteX141" fmla="*/ 258750 w 1025918"/>
              <a:gd name="connsiteY141" fmla="*/ 664995 h 1069117"/>
              <a:gd name="connsiteX142" fmla="*/ 326000 w 1025918"/>
              <a:gd name="connsiteY142" fmla="*/ 686801 h 1069117"/>
              <a:gd name="connsiteX143" fmla="*/ 377142 w 1025918"/>
              <a:gd name="connsiteY143" fmla="*/ 701977 h 1069117"/>
              <a:gd name="connsiteX144" fmla="*/ 428313 w 1025918"/>
              <a:gd name="connsiteY144" fmla="*/ 686801 h 1069117"/>
              <a:gd name="connsiteX145" fmla="*/ 495084 w 1025918"/>
              <a:gd name="connsiteY145" fmla="*/ 668268 h 1069117"/>
              <a:gd name="connsiteX146" fmla="*/ 561854 w 1025918"/>
              <a:gd name="connsiteY146" fmla="*/ 686801 h 1069117"/>
              <a:gd name="connsiteX147" fmla="*/ 613025 w 1025918"/>
              <a:gd name="connsiteY147" fmla="*/ 701977 h 1069117"/>
              <a:gd name="connsiteX148" fmla="*/ 664167 w 1025918"/>
              <a:gd name="connsiteY148" fmla="*/ 686801 h 1069117"/>
              <a:gd name="connsiteX149" fmla="*/ 731417 w 1025918"/>
              <a:gd name="connsiteY149" fmla="*/ 664995 h 1069117"/>
              <a:gd name="connsiteX150" fmla="*/ 778413 w 1025918"/>
              <a:gd name="connsiteY150" fmla="*/ 671737 h 1069117"/>
              <a:gd name="connsiteX151" fmla="*/ 760049 w 1025918"/>
              <a:gd name="connsiteY151" fmla="*/ 703698 h 1069117"/>
              <a:gd name="connsiteX152" fmla="*/ 731445 w 1025918"/>
              <a:gd name="connsiteY152" fmla="*/ 700934 h 1069117"/>
              <a:gd name="connsiteX153" fmla="*/ 678610 w 1025918"/>
              <a:gd name="connsiteY153" fmla="*/ 716082 h 1069117"/>
              <a:gd name="connsiteX154" fmla="*/ 616043 w 1025918"/>
              <a:gd name="connsiteY154" fmla="*/ 736759 h 1069117"/>
              <a:gd name="connsiteX155" fmla="*/ 548060 w 1025918"/>
              <a:gd name="connsiteY155" fmla="*/ 717097 h 1069117"/>
              <a:gd name="connsiteX156" fmla="*/ 495084 w 1025918"/>
              <a:gd name="connsiteY156" fmla="*/ 702739 h 1069117"/>
              <a:gd name="connsiteX157" fmla="*/ 442107 w 1025918"/>
              <a:gd name="connsiteY157" fmla="*/ 717097 h 1069117"/>
              <a:gd name="connsiteX158" fmla="*/ 374124 w 1025918"/>
              <a:gd name="connsiteY158" fmla="*/ 736759 h 1069117"/>
              <a:gd name="connsiteX159" fmla="*/ 311557 w 1025918"/>
              <a:gd name="connsiteY159" fmla="*/ 716082 h 1069117"/>
              <a:gd name="connsiteX160" fmla="*/ 258721 w 1025918"/>
              <a:gd name="connsiteY160" fmla="*/ 700934 h 1069117"/>
              <a:gd name="connsiteX161" fmla="*/ 230118 w 1025918"/>
              <a:gd name="connsiteY161" fmla="*/ 703698 h 1069117"/>
              <a:gd name="connsiteX162" fmla="*/ 211754 w 1025918"/>
              <a:gd name="connsiteY162" fmla="*/ 671737 h 1069117"/>
              <a:gd name="connsiteX163" fmla="*/ 258750 w 1025918"/>
              <a:gd name="connsiteY163" fmla="*/ 664995 h 1069117"/>
              <a:gd name="connsiteX164" fmla="*/ 949867 w 1025918"/>
              <a:gd name="connsiteY164" fmla="*/ 589283 h 1069117"/>
              <a:gd name="connsiteX165" fmla="*/ 959317 w 1025918"/>
              <a:gd name="connsiteY165" fmla="*/ 606265 h 1069117"/>
              <a:gd name="connsiteX166" fmla="*/ 946482 w 1025918"/>
              <a:gd name="connsiteY166" fmla="*/ 624685 h 1069117"/>
              <a:gd name="connsiteX167" fmla="*/ 951841 w 1025918"/>
              <a:gd name="connsiteY167" fmla="*/ 639467 h 1069117"/>
              <a:gd name="connsiteX168" fmla="*/ 966228 w 1025918"/>
              <a:gd name="connsiteY168" fmla="*/ 624826 h 1069117"/>
              <a:gd name="connsiteX169" fmla="*/ 1001404 w 1025918"/>
              <a:gd name="connsiteY169" fmla="*/ 597548 h 1069117"/>
              <a:gd name="connsiteX170" fmla="*/ 1023435 w 1025918"/>
              <a:gd name="connsiteY170" fmla="*/ 638508 h 1069117"/>
              <a:gd name="connsiteX171" fmla="*/ 998753 w 1025918"/>
              <a:gd name="connsiteY171" fmla="*/ 673317 h 1069117"/>
              <a:gd name="connsiteX172" fmla="*/ 988879 w 1025918"/>
              <a:gd name="connsiteY172" fmla="*/ 655856 h 1069117"/>
              <a:gd name="connsiteX173" fmla="*/ 1006059 w 1025918"/>
              <a:gd name="connsiteY173" fmla="*/ 634417 h 1069117"/>
              <a:gd name="connsiteX174" fmla="*/ 999091 w 1025918"/>
              <a:gd name="connsiteY174" fmla="*/ 618028 h 1069117"/>
              <a:gd name="connsiteX175" fmla="*/ 983548 w 1025918"/>
              <a:gd name="connsiteY175" fmla="*/ 633543 h 1069117"/>
              <a:gd name="connsiteX176" fmla="*/ 949387 w 1025918"/>
              <a:gd name="connsiteY176" fmla="*/ 659805 h 1069117"/>
              <a:gd name="connsiteX177" fmla="*/ 929302 w 1025918"/>
              <a:gd name="connsiteY177" fmla="*/ 620651 h 1069117"/>
              <a:gd name="connsiteX178" fmla="*/ 949867 w 1025918"/>
              <a:gd name="connsiteY178" fmla="*/ 589283 h 1069117"/>
              <a:gd name="connsiteX179" fmla="*/ 424195 w 1025918"/>
              <a:gd name="connsiteY179" fmla="*/ 455094 h 1069117"/>
              <a:gd name="connsiteX180" fmla="*/ 565972 w 1025918"/>
              <a:gd name="connsiteY180" fmla="*/ 455094 h 1069117"/>
              <a:gd name="connsiteX181" fmla="*/ 565916 w 1025918"/>
              <a:gd name="connsiteY181" fmla="*/ 476504 h 1069117"/>
              <a:gd name="connsiteX182" fmla="*/ 557087 w 1025918"/>
              <a:gd name="connsiteY182" fmla="*/ 490242 h 1069117"/>
              <a:gd name="connsiteX183" fmla="*/ 569442 w 1025918"/>
              <a:gd name="connsiteY183" fmla="*/ 643867 h 1069117"/>
              <a:gd name="connsiteX184" fmla="*/ 520077 w 1025918"/>
              <a:gd name="connsiteY184" fmla="*/ 643867 h 1069117"/>
              <a:gd name="connsiteX185" fmla="*/ 516353 w 1025918"/>
              <a:gd name="connsiteY185" fmla="*/ 590552 h 1069117"/>
              <a:gd name="connsiteX186" fmla="*/ 495055 w 1025918"/>
              <a:gd name="connsiteY186" fmla="*/ 569226 h 1069117"/>
              <a:gd name="connsiteX187" fmla="*/ 473758 w 1025918"/>
              <a:gd name="connsiteY187" fmla="*/ 590552 h 1069117"/>
              <a:gd name="connsiteX188" fmla="*/ 470034 w 1025918"/>
              <a:gd name="connsiteY188" fmla="*/ 643867 h 1069117"/>
              <a:gd name="connsiteX189" fmla="*/ 420669 w 1025918"/>
              <a:gd name="connsiteY189" fmla="*/ 643867 h 1069117"/>
              <a:gd name="connsiteX190" fmla="*/ 433024 w 1025918"/>
              <a:gd name="connsiteY190" fmla="*/ 490242 h 1069117"/>
              <a:gd name="connsiteX191" fmla="*/ 424195 w 1025918"/>
              <a:gd name="connsiteY191" fmla="*/ 476504 h 1069117"/>
              <a:gd name="connsiteX192" fmla="*/ 624534 w 1025918"/>
              <a:gd name="connsiteY192" fmla="*/ 425136 h 1069117"/>
              <a:gd name="connsiteX193" fmla="*/ 639992 w 1025918"/>
              <a:gd name="connsiteY193" fmla="*/ 425136 h 1069117"/>
              <a:gd name="connsiteX194" fmla="*/ 641995 w 1025918"/>
              <a:gd name="connsiteY194" fmla="*/ 441186 h 1069117"/>
              <a:gd name="connsiteX195" fmla="*/ 656946 w 1025918"/>
              <a:gd name="connsiteY195" fmla="*/ 441186 h 1069117"/>
              <a:gd name="connsiteX196" fmla="*/ 659146 w 1025918"/>
              <a:gd name="connsiteY196" fmla="*/ 425136 h 1069117"/>
              <a:gd name="connsiteX197" fmla="*/ 667694 w 1025918"/>
              <a:gd name="connsiteY197" fmla="*/ 425136 h 1069117"/>
              <a:gd name="connsiteX198" fmla="*/ 676213 w 1025918"/>
              <a:gd name="connsiteY198" fmla="*/ 425136 h 1069117"/>
              <a:gd name="connsiteX199" fmla="*/ 678413 w 1025918"/>
              <a:gd name="connsiteY199" fmla="*/ 441186 h 1069117"/>
              <a:gd name="connsiteX200" fmla="*/ 693363 w 1025918"/>
              <a:gd name="connsiteY200" fmla="*/ 441186 h 1069117"/>
              <a:gd name="connsiteX201" fmla="*/ 695366 w 1025918"/>
              <a:gd name="connsiteY201" fmla="*/ 425136 h 1069117"/>
              <a:gd name="connsiteX202" fmla="*/ 710825 w 1025918"/>
              <a:gd name="connsiteY202" fmla="*/ 425136 h 1069117"/>
              <a:gd name="connsiteX203" fmla="*/ 708709 w 1025918"/>
              <a:gd name="connsiteY203" fmla="*/ 447787 h 1069117"/>
              <a:gd name="connsiteX204" fmla="*/ 698131 w 1025918"/>
              <a:gd name="connsiteY204" fmla="*/ 456363 h 1069117"/>
              <a:gd name="connsiteX205" fmla="*/ 698723 w 1025918"/>
              <a:gd name="connsiteY205" fmla="*/ 467364 h 1069117"/>
              <a:gd name="connsiteX206" fmla="*/ 698808 w 1025918"/>
              <a:gd name="connsiteY206" fmla="*/ 467364 h 1069117"/>
              <a:gd name="connsiteX207" fmla="*/ 709781 w 1025918"/>
              <a:gd name="connsiteY207" fmla="*/ 481074 h 1069117"/>
              <a:gd name="connsiteX208" fmla="*/ 709781 w 1025918"/>
              <a:gd name="connsiteY208" fmla="*/ 493683 h 1069117"/>
              <a:gd name="connsiteX209" fmla="*/ 701234 w 1025918"/>
              <a:gd name="connsiteY209" fmla="*/ 493683 h 1069117"/>
              <a:gd name="connsiteX210" fmla="*/ 722786 w 1025918"/>
              <a:gd name="connsiteY210" fmla="*/ 643895 h 1069117"/>
              <a:gd name="connsiteX211" fmla="*/ 667694 w 1025918"/>
              <a:gd name="connsiteY211" fmla="*/ 643895 h 1069117"/>
              <a:gd name="connsiteX212" fmla="*/ 612602 w 1025918"/>
              <a:gd name="connsiteY212" fmla="*/ 643895 h 1069117"/>
              <a:gd name="connsiteX213" fmla="*/ 634097 w 1025918"/>
              <a:gd name="connsiteY213" fmla="*/ 493683 h 1069117"/>
              <a:gd name="connsiteX214" fmla="*/ 625549 w 1025918"/>
              <a:gd name="connsiteY214" fmla="*/ 493683 h 1069117"/>
              <a:gd name="connsiteX215" fmla="*/ 625549 w 1025918"/>
              <a:gd name="connsiteY215" fmla="*/ 481074 h 1069117"/>
              <a:gd name="connsiteX216" fmla="*/ 636551 w 1025918"/>
              <a:gd name="connsiteY216" fmla="*/ 467364 h 1069117"/>
              <a:gd name="connsiteX217" fmla="*/ 636607 w 1025918"/>
              <a:gd name="connsiteY217" fmla="*/ 467364 h 1069117"/>
              <a:gd name="connsiteX218" fmla="*/ 637228 w 1025918"/>
              <a:gd name="connsiteY218" fmla="*/ 456363 h 1069117"/>
              <a:gd name="connsiteX219" fmla="*/ 626650 w 1025918"/>
              <a:gd name="connsiteY219" fmla="*/ 447787 h 1069117"/>
              <a:gd name="connsiteX220" fmla="*/ 279370 w 1025918"/>
              <a:gd name="connsiteY220" fmla="*/ 425136 h 1069117"/>
              <a:gd name="connsiteX221" fmla="*/ 294829 w 1025918"/>
              <a:gd name="connsiteY221" fmla="*/ 425136 h 1069117"/>
              <a:gd name="connsiteX222" fmla="*/ 296832 w 1025918"/>
              <a:gd name="connsiteY222" fmla="*/ 441186 h 1069117"/>
              <a:gd name="connsiteX223" fmla="*/ 311782 w 1025918"/>
              <a:gd name="connsiteY223" fmla="*/ 441186 h 1069117"/>
              <a:gd name="connsiteX224" fmla="*/ 313983 w 1025918"/>
              <a:gd name="connsiteY224" fmla="*/ 425136 h 1069117"/>
              <a:gd name="connsiteX225" fmla="*/ 322502 w 1025918"/>
              <a:gd name="connsiteY225" fmla="*/ 425136 h 1069117"/>
              <a:gd name="connsiteX226" fmla="*/ 331049 w 1025918"/>
              <a:gd name="connsiteY226" fmla="*/ 425136 h 1069117"/>
              <a:gd name="connsiteX227" fmla="*/ 333249 w 1025918"/>
              <a:gd name="connsiteY227" fmla="*/ 441186 h 1069117"/>
              <a:gd name="connsiteX228" fmla="*/ 348200 w 1025918"/>
              <a:gd name="connsiteY228" fmla="*/ 441186 h 1069117"/>
              <a:gd name="connsiteX229" fmla="*/ 350203 w 1025918"/>
              <a:gd name="connsiteY229" fmla="*/ 425136 h 1069117"/>
              <a:gd name="connsiteX230" fmla="*/ 365661 w 1025918"/>
              <a:gd name="connsiteY230" fmla="*/ 425136 h 1069117"/>
              <a:gd name="connsiteX231" fmla="*/ 363546 w 1025918"/>
              <a:gd name="connsiteY231" fmla="*/ 447787 h 1069117"/>
              <a:gd name="connsiteX232" fmla="*/ 352967 w 1025918"/>
              <a:gd name="connsiteY232" fmla="*/ 456363 h 1069117"/>
              <a:gd name="connsiteX233" fmla="*/ 353588 w 1025918"/>
              <a:gd name="connsiteY233" fmla="*/ 467364 h 1069117"/>
              <a:gd name="connsiteX234" fmla="*/ 353644 w 1025918"/>
              <a:gd name="connsiteY234" fmla="*/ 467364 h 1069117"/>
              <a:gd name="connsiteX235" fmla="*/ 364646 w 1025918"/>
              <a:gd name="connsiteY235" fmla="*/ 481074 h 1069117"/>
              <a:gd name="connsiteX236" fmla="*/ 364646 w 1025918"/>
              <a:gd name="connsiteY236" fmla="*/ 493683 h 1069117"/>
              <a:gd name="connsiteX237" fmla="*/ 356098 w 1025918"/>
              <a:gd name="connsiteY237" fmla="*/ 493683 h 1069117"/>
              <a:gd name="connsiteX238" fmla="*/ 377566 w 1025918"/>
              <a:gd name="connsiteY238" fmla="*/ 643895 h 1069117"/>
              <a:gd name="connsiteX239" fmla="*/ 322474 w 1025918"/>
              <a:gd name="connsiteY239" fmla="*/ 643895 h 1069117"/>
              <a:gd name="connsiteX240" fmla="*/ 267410 w 1025918"/>
              <a:gd name="connsiteY240" fmla="*/ 643895 h 1069117"/>
              <a:gd name="connsiteX241" fmla="*/ 288905 w 1025918"/>
              <a:gd name="connsiteY241" fmla="*/ 493683 h 1069117"/>
              <a:gd name="connsiteX242" fmla="*/ 280358 w 1025918"/>
              <a:gd name="connsiteY242" fmla="*/ 493683 h 1069117"/>
              <a:gd name="connsiteX243" fmla="*/ 280358 w 1025918"/>
              <a:gd name="connsiteY243" fmla="*/ 481074 h 1069117"/>
              <a:gd name="connsiteX244" fmla="*/ 291359 w 1025918"/>
              <a:gd name="connsiteY244" fmla="*/ 467364 h 1069117"/>
              <a:gd name="connsiteX245" fmla="*/ 291416 w 1025918"/>
              <a:gd name="connsiteY245" fmla="*/ 467364 h 1069117"/>
              <a:gd name="connsiteX246" fmla="*/ 292036 w 1025918"/>
              <a:gd name="connsiteY246" fmla="*/ 456363 h 1069117"/>
              <a:gd name="connsiteX247" fmla="*/ 281458 w 1025918"/>
              <a:gd name="connsiteY247" fmla="*/ 447787 h 1069117"/>
              <a:gd name="connsiteX248" fmla="*/ 1008795 w 1025918"/>
              <a:gd name="connsiteY248" fmla="*/ 375686 h 1069117"/>
              <a:gd name="connsiteX249" fmla="*/ 1014380 w 1025918"/>
              <a:gd name="connsiteY249" fmla="*/ 401468 h 1069117"/>
              <a:gd name="connsiteX250" fmla="*/ 983125 w 1025918"/>
              <a:gd name="connsiteY250" fmla="*/ 442258 h 1069117"/>
              <a:gd name="connsiteX251" fmla="*/ 1021433 w 1025918"/>
              <a:gd name="connsiteY251" fmla="*/ 433937 h 1069117"/>
              <a:gd name="connsiteX252" fmla="*/ 1025918 w 1025918"/>
              <a:gd name="connsiteY252" fmla="*/ 454642 h 1069117"/>
              <a:gd name="connsiteX253" fmla="*/ 939147 w 1025918"/>
              <a:gd name="connsiteY253" fmla="*/ 473486 h 1069117"/>
              <a:gd name="connsiteX254" fmla="*/ 934662 w 1025918"/>
              <a:gd name="connsiteY254" fmla="*/ 452780 h 1069117"/>
              <a:gd name="connsiteX255" fmla="*/ 968146 w 1025918"/>
              <a:gd name="connsiteY255" fmla="*/ 445503 h 1069117"/>
              <a:gd name="connsiteX256" fmla="*/ 927695 w 1025918"/>
              <a:gd name="connsiteY256" fmla="*/ 420679 h 1069117"/>
              <a:gd name="connsiteX257" fmla="*/ 922927 w 1025918"/>
              <a:gd name="connsiteY257" fmla="*/ 398732 h 1069117"/>
              <a:gd name="connsiteX258" fmla="*/ 970967 w 1025918"/>
              <a:gd name="connsiteY258" fmla="*/ 425700 h 1069117"/>
              <a:gd name="connsiteX259" fmla="*/ 667637 w 1025918"/>
              <a:gd name="connsiteY259" fmla="*/ 368492 h 1069117"/>
              <a:gd name="connsiteX260" fmla="*/ 701996 w 1025918"/>
              <a:gd name="connsiteY260" fmla="*/ 402964 h 1069117"/>
              <a:gd name="connsiteX261" fmla="*/ 701996 w 1025918"/>
              <a:gd name="connsiteY261" fmla="*/ 410354 h 1069117"/>
              <a:gd name="connsiteX262" fmla="*/ 633279 w 1025918"/>
              <a:gd name="connsiteY262" fmla="*/ 410354 h 1069117"/>
              <a:gd name="connsiteX263" fmla="*/ 633279 w 1025918"/>
              <a:gd name="connsiteY263" fmla="*/ 402964 h 1069117"/>
              <a:gd name="connsiteX264" fmla="*/ 667637 w 1025918"/>
              <a:gd name="connsiteY264" fmla="*/ 368492 h 1069117"/>
              <a:gd name="connsiteX265" fmla="*/ 322530 w 1025918"/>
              <a:gd name="connsiteY265" fmla="*/ 368492 h 1069117"/>
              <a:gd name="connsiteX266" fmla="*/ 356888 w 1025918"/>
              <a:gd name="connsiteY266" fmla="*/ 402964 h 1069117"/>
              <a:gd name="connsiteX267" fmla="*/ 356888 w 1025918"/>
              <a:gd name="connsiteY267" fmla="*/ 410354 h 1069117"/>
              <a:gd name="connsiteX268" fmla="*/ 288172 w 1025918"/>
              <a:gd name="connsiteY268" fmla="*/ 410354 h 1069117"/>
              <a:gd name="connsiteX269" fmla="*/ 288172 w 1025918"/>
              <a:gd name="connsiteY269" fmla="*/ 402964 h 1069117"/>
              <a:gd name="connsiteX270" fmla="*/ 322530 w 1025918"/>
              <a:gd name="connsiteY270" fmla="*/ 368492 h 1069117"/>
              <a:gd name="connsiteX271" fmla="*/ 430767 w 1025918"/>
              <a:gd name="connsiteY271" fmla="*/ 356673 h 1069117"/>
              <a:gd name="connsiteX272" fmla="*/ 454011 w 1025918"/>
              <a:gd name="connsiteY272" fmla="*/ 356673 h 1069117"/>
              <a:gd name="connsiteX273" fmla="*/ 456381 w 1025918"/>
              <a:gd name="connsiteY273" fmla="*/ 374501 h 1069117"/>
              <a:gd name="connsiteX274" fmla="*/ 476889 w 1025918"/>
              <a:gd name="connsiteY274" fmla="*/ 374501 h 1069117"/>
              <a:gd name="connsiteX275" fmla="*/ 479258 w 1025918"/>
              <a:gd name="connsiteY275" fmla="*/ 356673 h 1069117"/>
              <a:gd name="connsiteX276" fmla="*/ 510937 w 1025918"/>
              <a:gd name="connsiteY276" fmla="*/ 356673 h 1069117"/>
              <a:gd name="connsiteX277" fmla="*/ 513306 w 1025918"/>
              <a:gd name="connsiteY277" fmla="*/ 374501 h 1069117"/>
              <a:gd name="connsiteX278" fmla="*/ 533814 w 1025918"/>
              <a:gd name="connsiteY278" fmla="*/ 374501 h 1069117"/>
              <a:gd name="connsiteX279" fmla="*/ 536212 w 1025918"/>
              <a:gd name="connsiteY279" fmla="*/ 356673 h 1069117"/>
              <a:gd name="connsiteX280" fmla="*/ 559428 w 1025918"/>
              <a:gd name="connsiteY280" fmla="*/ 356673 h 1069117"/>
              <a:gd name="connsiteX281" fmla="*/ 557905 w 1025918"/>
              <a:gd name="connsiteY281" fmla="*/ 385079 h 1069117"/>
              <a:gd name="connsiteX282" fmla="*/ 545662 w 1025918"/>
              <a:gd name="connsiteY282" fmla="*/ 402738 h 1069117"/>
              <a:gd name="connsiteX283" fmla="*/ 549132 w 1025918"/>
              <a:gd name="connsiteY283" fmla="*/ 438168 h 1069117"/>
              <a:gd name="connsiteX284" fmla="*/ 441063 w 1025918"/>
              <a:gd name="connsiteY284" fmla="*/ 438168 h 1069117"/>
              <a:gd name="connsiteX285" fmla="*/ 444533 w 1025918"/>
              <a:gd name="connsiteY285" fmla="*/ 402738 h 1069117"/>
              <a:gd name="connsiteX286" fmla="*/ 432291 w 1025918"/>
              <a:gd name="connsiteY286" fmla="*/ 385079 h 1069117"/>
              <a:gd name="connsiteX287" fmla="*/ 938664 w 1025918"/>
              <a:gd name="connsiteY287" fmla="*/ 280167 h 1069117"/>
              <a:gd name="connsiteX288" fmla="*/ 916665 w 1025918"/>
              <a:gd name="connsiteY288" fmla="*/ 282201 h 1069117"/>
              <a:gd name="connsiteX289" fmla="*/ 904479 w 1025918"/>
              <a:gd name="connsiteY289" fmla="*/ 320791 h 1069117"/>
              <a:gd name="connsiteX290" fmla="*/ 943068 w 1025918"/>
              <a:gd name="connsiteY290" fmla="*/ 332639 h 1069117"/>
              <a:gd name="connsiteX291" fmla="*/ 955311 w 1025918"/>
              <a:gd name="connsiteY291" fmla="*/ 294190 h 1069117"/>
              <a:gd name="connsiteX292" fmla="*/ 938664 w 1025918"/>
              <a:gd name="connsiteY292" fmla="*/ 280167 h 1069117"/>
              <a:gd name="connsiteX293" fmla="*/ 926006 w 1025918"/>
              <a:gd name="connsiteY293" fmla="*/ 258348 h 1069117"/>
              <a:gd name="connsiteX294" fmla="*/ 972462 w 1025918"/>
              <a:gd name="connsiteY294" fmla="*/ 285192 h 1069117"/>
              <a:gd name="connsiteX295" fmla="*/ 952716 w 1025918"/>
              <a:gd name="connsiteY295" fmla="*/ 351116 h 1069117"/>
              <a:gd name="connsiteX296" fmla="*/ 887300 w 1025918"/>
              <a:gd name="connsiteY296" fmla="*/ 329790 h 1069117"/>
              <a:gd name="connsiteX297" fmla="*/ 907046 w 1025918"/>
              <a:gd name="connsiteY297" fmla="*/ 263866 h 1069117"/>
              <a:gd name="connsiteX298" fmla="*/ 926006 w 1025918"/>
              <a:gd name="connsiteY298" fmla="*/ 258348 h 1069117"/>
              <a:gd name="connsiteX299" fmla="*/ 620980 w 1025918"/>
              <a:gd name="connsiteY299" fmla="*/ 249367 h 1069117"/>
              <a:gd name="connsiteX300" fmla="*/ 652940 w 1025918"/>
              <a:gd name="connsiteY300" fmla="*/ 281637 h 1069117"/>
              <a:gd name="connsiteX301" fmla="*/ 619033 w 1025918"/>
              <a:gd name="connsiteY301" fmla="*/ 317209 h 1069117"/>
              <a:gd name="connsiteX302" fmla="*/ 596466 w 1025918"/>
              <a:gd name="connsiteY302" fmla="*/ 308605 h 1069117"/>
              <a:gd name="connsiteX303" fmla="*/ 596974 w 1025918"/>
              <a:gd name="connsiteY303" fmla="*/ 307646 h 1069117"/>
              <a:gd name="connsiteX304" fmla="*/ 603970 w 1025918"/>
              <a:gd name="connsiteY304" fmla="*/ 308633 h 1069117"/>
              <a:gd name="connsiteX305" fmla="*/ 629019 w 1025918"/>
              <a:gd name="connsiteY305" fmla="*/ 278957 h 1069117"/>
              <a:gd name="connsiteX306" fmla="*/ 610063 w 1025918"/>
              <a:gd name="connsiteY306" fmla="*/ 258591 h 1069117"/>
              <a:gd name="connsiteX307" fmla="*/ 597002 w 1025918"/>
              <a:gd name="connsiteY307" fmla="*/ 258845 h 1069117"/>
              <a:gd name="connsiteX308" fmla="*/ 596466 w 1025918"/>
              <a:gd name="connsiteY308" fmla="*/ 257914 h 1069117"/>
              <a:gd name="connsiteX309" fmla="*/ 620980 w 1025918"/>
              <a:gd name="connsiteY309" fmla="*/ 249367 h 1069117"/>
              <a:gd name="connsiteX310" fmla="*/ 495084 w 1025918"/>
              <a:gd name="connsiteY310" fmla="*/ 243273 h 1069117"/>
              <a:gd name="connsiteX311" fmla="*/ 547326 w 1025918"/>
              <a:gd name="connsiteY311" fmla="*/ 335065 h 1069117"/>
              <a:gd name="connsiteX312" fmla="*/ 547326 w 1025918"/>
              <a:gd name="connsiteY312" fmla="*/ 340086 h 1069117"/>
              <a:gd name="connsiteX313" fmla="*/ 442812 w 1025918"/>
              <a:gd name="connsiteY313" fmla="*/ 340086 h 1069117"/>
              <a:gd name="connsiteX314" fmla="*/ 442812 w 1025918"/>
              <a:gd name="connsiteY314" fmla="*/ 335065 h 1069117"/>
              <a:gd name="connsiteX315" fmla="*/ 495084 w 1025918"/>
              <a:gd name="connsiteY315" fmla="*/ 243273 h 1069117"/>
              <a:gd name="connsiteX316" fmla="*/ 367015 w 1025918"/>
              <a:gd name="connsiteY316" fmla="*/ 242709 h 1069117"/>
              <a:gd name="connsiteX317" fmla="*/ 375196 w 1025918"/>
              <a:gd name="connsiteY317" fmla="*/ 269084 h 1069117"/>
              <a:gd name="connsiteX318" fmla="*/ 402135 w 1025918"/>
              <a:gd name="connsiteY318" fmla="*/ 262991 h 1069117"/>
              <a:gd name="connsiteX319" fmla="*/ 383376 w 1025918"/>
              <a:gd name="connsiteY319" fmla="*/ 283273 h 1069117"/>
              <a:gd name="connsiteX320" fmla="*/ 402135 w 1025918"/>
              <a:gd name="connsiteY320" fmla="*/ 303556 h 1069117"/>
              <a:gd name="connsiteX321" fmla="*/ 375196 w 1025918"/>
              <a:gd name="connsiteY321" fmla="*/ 297462 h 1069117"/>
              <a:gd name="connsiteX322" fmla="*/ 367015 w 1025918"/>
              <a:gd name="connsiteY322" fmla="*/ 323838 h 1069117"/>
              <a:gd name="connsiteX323" fmla="*/ 358835 w 1025918"/>
              <a:gd name="connsiteY323" fmla="*/ 297462 h 1069117"/>
              <a:gd name="connsiteX324" fmla="*/ 331895 w 1025918"/>
              <a:gd name="connsiteY324" fmla="*/ 303556 h 1069117"/>
              <a:gd name="connsiteX325" fmla="*/ 350654 w 1025918"/>
              <a:gd name="connsiteY325" fmla="*/ 283273 h 1069117"/>
              <a:gd name="connsiteX326" fmla="*/ 331895 w 1025918"/>
              <a:gd name="connsiteY326" fmla="*/ 262991 h 1069117"/>
              <a:gd name="connsiteX327" fmla="*/ 358835 w 1025918"/>
              <a:gd name="connsiteY327" fmla="*/ 269084 h 1069117"/>
              <a:gd name="connsiteX328" fmla="*/ 495084 w 1025918"/>
              <a:gd name="connsiteY328" fmla="*/ 198111 h 1069117"/>
              <a:gd name="connsiteX329" fmla="*/ 512432 w 1025918"/>
              <a:gd name="connsiteY329" fmla="*/ 215459 h 1069117"/>
              <a:gd name="connsiteX330" fmla="*/ 495084 w 1025918"/>
              <a:gd name="connsiteY330" fmla="*/ 232808 h 1069117"/>
              <a:gd name="connsiteX331" fmla="*/ 477735 w 1025918"/>
              <a:gd name="connsiteY331" fmla="*/ 215459 h 1069117"/>
              <a:gd name="connsiteX332" fmla="*/ 495084 w 1025918"/>
              <a:gd name="connsiteY332" fmla="*/ 198111 h 1069117"/>
              <a:gd name="connsiteX333" fmla="*/ 825973 w 1025918"/>
              <a:gd name="connsiteY333" fmla="*/ 112243 h 1069117"/>
              <a:gd name="connsiteX334" fmla="*/ 842109 w 1025918"/>
              <a:gd name="connsiteY334" fmla="*/ 125417 h 1069117"/>
              <a:gd name="connsiteX335" fmla="*/ 808202 w 1025918"/>
              <a:gd name="connsiteY335" fmla="*/ 172780 h 1069117"/>
              <a:gd name="connsiteX336" fmla="*/ 864253 w 1025918"/>
              <a:gd name="connsiteY336" fmla="*/ 148548 h 1069117"/>
              <a:gd name="connsiteX337" fmla="*/ 873590 w 1025918"/>
              <a:gd name="connsiteY337" fmla="*/ 157687 h 1069117"/>
              <a:gd name="connsiteX338" fmla="*/ 850430 w 1025918"/>
              <a:gd name="connsiteY338" fmla="*/ 214162 h 1069117"/>
              <a:gd name="connsiteX339" fmla="*/ 897088 w 1025918"/>
              <a:gd name="connsiteY339" fmla="*/ 179239 h 1069117"/>
              <a:gd name="connsiteX340" fmla="*/ 910741 w 1025918"/>
              <a:gd name="connsiteY340" fmla="*/ 195290 h 1069117"/>
              <a:gd name="connsiteX341" fmla="*/ 838329 w 1025918"/>
              <a:gd name="connsiteY341" fmla="*/ 246207 h 1069117"/>
              <a:gd name="connsiteX342" fmla="*/ 823576 w 1025918"/>
              <a:gd name="connsiteY342" fmla="*/ 231708 h 1069117"/>
              <a:gd name="connsiteX343" fmla="*/ 845832 w 1025918"/>
              <a:gd name="connsiteY343" fmla="*/ 176757 h 1069117"/>
              <a:gd name="connsiteX344" fmla="*/ 790881 w 1025918"/>
              <a:gd name="connsiteY344" fmla="*/ 199634 h 1069117"/>
              <a:gd name="connsiteX345" fmla="*/ 775846 w 1025918"/>
              <a:gd name="connsiteY345" fmla="*/ 184881 h 1069117"/>
              <a:gd name="connsiteX346" fmla="*/ 295985 w 1025918"/>
              <a:gd name="connsiteY346" fmla="*/ 37095 h 1069117"/>
              <a:gd name="connsiteX347" fmla="*/ 333870 w 1025918"/>
              <a:gd name="connsiteY347" fmla="*/ 117405 h 1069117"/>
              <a:gd name="connsiteX348" fmla="*/ 273193 w 1025918"/>
              <a:gd name="connsiteY348" fmla="*/ 146037 h 1069117"/>
              <a:gd name="connsiteX349" fmla="*/ 265661 w 1025918"/>
              <a:gd name="connsiteY349" fmla="*/ 130099 h 1069117"/>
              <a:gd name="connsiteX350" fmla="*/ 307184 w 1025918"/>
              <a:gd name="connsiteY350" fmla="*/ 110494 h 1069117"/>
              <a:gd name="connsiteX351" fmla="*/ 299822 w 1025918"/>
              <a:gd name="connsiteY351" fmla="*/ 94895 h 1069117"/>
              <a:gd name="connsiteX352" fmla="*/ 265153 w 1025918"/>
              <a:gd name="connsiteY352" fmla="*/ 111256 h 1069117"/>
              <a:gd name="connsiteX353" fmla="*/ 257649 w 1025918"/>
              <a:gd name="connsiteY353" fmla="*/ 95318 h 1069117"/>
              <a:gd name="connsiteX354" fmla="*/ 292290 w 1025918"/>
              <a:gd name="connsiteY354" fmla="*/ 78957 h 1069117"/>
              <a:gd name="connsiteX355" fmla="*/ 284335 w 1025918"/>
              <a:gd name="connsiteY355" fmla="*/ 62088 h 1069117"/>
              <a:gd name="connsiteX356" fmla="*/ 242812 w 1025918"/>
              <a:gd name="connsiteY356" fmla="*/ 81693 h 1069117"/>
              <a:gd name="connsiteX357" fmla="*/ 235280 w 1025918"/>
              <a:gd name="connsiteY357" fmla="*/ 65727 h 1069117"/>
              <a:gd name="connsiteX358" fmla="*/ 666311 w 1025918"/>
              <a:gd name="connsiteY358" fmla="*/ 26037 h 1069117"/>
              <a:gd name="connsiteX359" fmla="*/ 685944 w 1025918"/>
              <a:gd name="connsiteY359" fmla="*/ 33061 h 1069117"/>
              <a:gd name="connsiteX360" fmla="*/ 669809 w 1025918"/>
              <a:gd name="connsiteY360" fmla="*/ 89450 h 1069117"/>
              <a:gd name="connsiteX361" fmla="*/ 714464 w 1025918"/>
              <a:gd name="connsiteY361" fmla="*/ 47786 h 1069117"/>
              <a:gd name="connsiteX362" fmla="*/ 726340 w 1025918"/>
              <a:gd name="connsiteY362" fmla="*/ 53287 h 1069117"/>
              <a:gd name="connsiteX363" fmla="*/ 723491 w 1025918"/>
              <a:gd name="connsiteY363" fmla="*/ 114274 h 1069117"/>
              <a:gd name="connsiteX364" fmla="*/ 755790 w 1025918"/>
              <a:gd name="connsiteY364" fmla="*/ 65586 h 1069117"/>
              <a:gd name="connsiteX365" fmla="*/ 774013 w 1025918"/>
              <a:gd name="connsiteY365" fmla="*/ 76192 h 1069117"/>
              <a:gd name="connsiteX366" fmla="*/ 722898 w 1025918"/>
              <a:gd name="connsiteY366" fmla="*/ 148520 h 1069117"/>
              <a:gd name="connsiteX367" fmla="*/ 704139 w 1025918"/>
              <a:gd name="connsiteY367" fmla="*/ 139831 h 1069117"/>
              <a:gd name="connsiteX368" fmla="*/ 706650 w 1025918"/>
              <a:gd name="connsiteY368" fmla="*/ 80593 h 1069117"/>
              <a:gd name="connsiteX369" fmla="*/ 662559 w 1025918"/>
              <a:gd name="connsiteY369" fmla="*/ 120593 h 1069117"/>
              <a:gd name="connsiteX370" fmla="*/ 643434 w 1025918"/>
              <a:gd name="connsiteY370" fmla="*/ 111764 h 1069117"/>
              <a:gd name="connsiteX371" fmla="*/ 561487 w 1025918"/>
              <a:gd name="connsiteY371" fmla="*/ 1044 h 1069117"/>
              <a:gd name="connsiteX372" fmla="*/ 597200 w 1025918"/>
              <a:gd name="connsiteY372" fmla="*/ 46178 h 1069117"/>
              <a:gd name="connsiteX373" fmla="*/ 590316 w 1025918"/>
              <a:gd name="connsiteY373" fmla="*/ 97180 h 1069117"/>
              <a:gd name="connsiteX374" fmla="*/ 569414 w 1025918"/>
              <a:gd name="connsiteY374" fmla="*/ 94331 h 1069117"/>
              <a:gd name="connsiteX375" fmla="*/ 575225 w 1025918"/>
              <a:gd name="connsiteY375" fmla="*/ 47899 h 1069117"/>
              <a:gd name="connsiteX376" fmla="*/ 559090 w 1025918"/>
              <a:gd name="connsiteY376" fmla="*/ 20423 h 1069117"/>
              <a:gd name="connsiteX377" fmla="*/ 536438 w 1025918"/>
              <a:gd name="connsiteY377" fmla="*/ 43019 h 1069117"/>
              <a:gd name="connsiteX378" fmla="*/ 530627 w 1025918"/>
              <a:gd name="connsiteY378" fmla="*/ 89450 h 1069117"/>
              <a:gd name="connsiteX379" fmla="*/ 509696 w 1025918"/>
              <a:gd name="connsiteY379" fmla="*/ 87081 h 1069117"/>
              <a:gd name="connsiteX380" fmla="*/ 515535 w 1025918"/>
              <a:gd name="connsiteY380" fmla="*/ 36333 h 1069117"/>
              <a:gd name="connsiteX381" fmla="*/ 561487 w 1025918"/>
              <a:gd name="connsiteY381" fmla="*/ 1044 h 1069117"/>
              <a:gd name="connsiteX382" fmla="*/ 448793 w 1025918"/>
              <a:gd name="connsiteY382" fmla="*/ 0 h 1069117"/>
              <a:gd name="connsiteX383" fmla="*/ 462192 w 1025918"/>
              <a:gd name="connsiteY383" fmla="*/ 87843 h 1069117"/>
              <a:gd name="connsiteX384" fmla="*/ 443433 w 1025918"/>
              <a:gd name="connsiteY384" fmla="*/ 90945 h 1069117"/>
              <a:gd name="connsiteX385" fmla="*/ 389300 w 1025918"/>
              <a:gd name="connsiteY385" fmla="*/ 45501 h 1069117"/>
              <a:gd name="connsiteX386" fmla="*/ 399371 w 1025918"/>
              <a:gd name="connsiteY386" fmla="*/ 98449 h 1069117"/>
              <a:gd name="connsiteX387" fmla="*/ 378948 w 1025918"/>
              <a:gd name="connsiteY387" fmla="*/ 101891 h 1069117"/>
              <a:gd name="connsiteX388" fmla="*/ 362671 w 1025918"/>
              <a:gd name="connsiteY388" fmla="*/ 14612 h 1069117"/>
              <a:gd name="connsiteX389" fmla="*/ 382982 w 1025918"/>
              <a:gd name="connsiteY389" fmla="*/ 11171 h 1069117"/>
              <a:gd name="connsiteX390" fmla="*/ 383405 w 1025918"/>
              <a:gd name="connsiteY390" fmla="*/ 13286 h 1069117"/>
              <a:gd name="connsiteX391" fmla="*/ 390400 w 1025918"/>
              <a:gd name="connsiteY391" fmla="*/ 23131 h 1069117"/>
              <a:gd name="connsiteX392" fmla="*/ 437848 w 1025918"/>
              <a:gd name="connsiteY392" fmla="*/ 63216 h 1069117"/>
              <a:gd name="connsiteX393" fmla="*/ 428144 w 1025918"/>
              <a:gd name="connsiteY393" fmla="*/ 3498 h 106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025918" h="1069117">
                <a:moveTo>
                  <a:pt x="445718" y="980173"/>
                </a:moveTo>
                <a:lnTo>
                  <a:pt x="464702" y="980540"/>
                </a:lnTo>
                <a:lnTo>
                  <a:pt x="509639" y="1035095"/>
                </a:lnTo>
                <a:lnTo>
                  <a:pt x="509414" y="981188"/>
                </a:lnTo>
                <a:lnTo>
                  <a:pt x="530119" y="981527"/>
                </a:lnTo>
                <a:lnTo>
                  <a:pt x="530147" y="1069117"/>
                </a:lnTo>
                <a:lnTo>
                  <a:pt x="509544" y="1069117"/>
                </a:lnTo>
                <a:lnTo>
                  <a:pt x="509527" y="1067846"/>
                </a:lnTo>
                <a:cubicBezTo>
                  <a:pt x="509555" y="1064799"/>
                  <a:pt x="507721" y="1060596"/>
                  <a:pt x="504449" y="1056901"/>
                </a:cubicBezTo>
                <a:lnTo>
                  <a:pt x="465126" y="1008833"/>
                </a:lnTo>
                <a:lnTo>
                  <a:pt x="463748" y="1069117"/>
                </a:lnTo>
                <a:lnTo>
                  <a:pt x="451642" y="1069117"/>
                </a:lnTo>
                <a:lnTo>
                  <a:pt x="442812" y="1068974"/>
                </a:lnTo>
                <a:close/>
                <a:moveTo>
                  <a:pt x="660021" y="951513"/>
                </a:moveTo>
                <a:lnTo>
                  <a:pt x="686537" y="1036280"/>
                </a:lnTo>
                <a:lnTo>
                  <a:pt x="665973" y="1042345"/>
                </a:lnTo>
                <a:lnTo>
                  <a:pt x="655112" y="1007028"/>
                </a:lnTo>
                <a:lnTo>
                  <a:pt x="616043" y="1018509"/>
                </a:lnTo>
                <a:lnTo>
                  <a:pt x="626086" y="1054052"/>
                </a:lnTo>
                <a:lnTo>
                  <a:pt x="605408" y="1060145"/>
                </a:lnTo>
                <a:lnTo>
                  <a:pt x="581713" y="974559"/>
                </a:lnTo>
                <a:lnTo>
                  <a:pt x="601939" y="968607"/>
                </a:lnTo>
                <a:lnTo>
                  <a:pt x="611304" y="1001668"/>
                </a:lnTo>
                <a:lnTo>
                  <a:pt x="650006" y="990300"/>
                </a:lnTo>
                <a:lnTo>
                  <a:pt x="639908" y="957437"/>
                </a:lnTo>
                <a:close/>
                <a:moveTo>
                  <a:pt x="330880" y="950864"/>
                </a:moveTo>
                <a:lnTo>
                  <a:pt x="394886" y="971005"/>
                </a:lnTo>
                <a:lnTo>
                  <a:pt x="389610" y="987818"/>
                </a:lnTo>
                <a:lnTo>
                  <a:pt x="345802" y="974023"/>
                </a:lnTo>
                <a:lnTo>
                  <a:pt x="340640" y="990469"/>
                </a:lnTo>
                <a:lnTo>
                  <a:pt x="377171" y="1001978"/>
                </a:lnTo>
                <a:lnTo>
                  <a:pt x="371895" y="1018791"/>
                </a:lnTo>
                <a:lnTo>
                  <a:pt x="335337" y="1007310"/>
                </a:lnTo>
                <a:lnTo>
                  <a:pt x="329752" y="1025081"/>
                </a:lnTo>
                <a:lnTo>
                  <a:pt x="373560" y="1038875"/>
                </a:lnTo>
                <a:lnTo>
                  <a:pt x="368257" y="1055716"/>
                </a:lnTo>
                <a:lnTo>
                  <a:pt x="304251" y="1035575"/>
                </a:lnTo>
                <a:close/>
                <a:moveTo>
                  <a:pt x="215252" y="947959"/>
                </a:moveTo>
                <a:lnTo>
                  <a:pt x="203235" y="965561"/>
                </a:lnTo>
                <a:lnTo>
                  <a:pt x="219145" y="976421"/>
                </a:lnTo>
                <a:cubicBezTo>
                  <a:pt x="226902" y="981696"/>
                  <a:pt x="232939" y="980737"/>
                  <a:pt x="236719" y="975208"/>
                </a:cubicBezTo>
                <a:cubicBezTo>
                  <a:pt x="240076" y="970300"/>
                  <a:pt x="239116" y="964263"/>
                  <a:pt x="231162" y="958819"/>
                </a:cubicBezTo>
                <a:close/>
                <a:moveTo>
                  <a:pt x="743180" y="930779"/>
                </a:moveTo>
                <a:lnTo>
                  <a:pt x="748455" y="966125"/>
                </a:lnTo>
                <a:lnTo>
                  <a:pt x="772884" y="950892"/>
                </a:lnTo>
                <a:close/>
                <a:moveTo>
                  <a:pt x="235252" y="918593"/>
                </a:moveTo>
                <a:lnTo>
                  <a:pt x="224025" y="935067"/>
                </a:lnTo>
                <a:lnTo>
                  <a:pt x="235449" y="942853"/>
                </a:lnTo>
                <a:cubicBezTo>
                  <a:pt x="241937" y="947282"/>
                  <a:pt x="248454" y="947423"/>
                  <a:pt x="252318" y="941753"/>
                </a:cubicBezTo>
                <a:cubicBezTo>
                  <a:pt x="255760" y="936731"/>
                  <a:pt x="254434" y="931682"/>
                  <a:pt x="246676" y="926379"/>
                </a:cubicBezTo>
                <a:close/>
                <a:moveTo>
                  <a:pt x="741911" y="907225"/>
                </a:moveTo>
                <a:lnTo>
                  <a:pt x="823181" y="959467"/>
                </a:lnTo>
                <a:lnTo>
                  <a:pt x="805240" y="972782"/>
                </a:lnTo>
                <a:lnTo>
                  <a:pt x="788907" y="961725"/>
                </a:lnTo>
                <a:lnTo>
                  <a:pt x="751305" y="985166"/>
                </a:lnTo>
                <a:lnTo>
                  <a:pt x="754238" y="1004884"/>
                </a:lnTo>
                <a:lnTo>
                  <a:pt x="735113" y="1014898"/>
                </a:lnTo>
                <a:lnTo>
                  <a:pt x="723011" y="919129"/>
                </a:lnTo>
                <a:close/>
                <a:moveTo>
                  <a:pt x="226761" y="893459"/>
                </a:moveTo>
                <a:lnTo>
                  <a:pt x="255788" y="913261"/>
                </a:lnTo>
                <a:cubicBezTo>
                  <a:pt x="276860" y="927620"/>
                  <a:pt x="279145" y="939806"/>
                  <a:pt x="271359" y="951202"/>
                </a:cubicBezTo>
                <a:cubicBezTo>
                  <a:pt x="266789" y="957916"/>
                  <a:pt x="259652" y="961188"/>
                  <a:pt x="250992" y="959891"/>
                </a:cubicBezTo>
                <a:cubicBezTo>
                  <a:pt x="258947" y="969143"/>
                  <a:pt x="259681" y="978875"/>
                  <a:pt x="253672" y="987676"/>
                </a:cubicBezTo>
                <a:cubicBezTo>
                  <a:pt x="245435" y="999722"/>
                  <a:pt x="231500" y="1004179"/>
                  <a:pt x="210231" y="989679"/>
                </a:cubicBezTo>
                <a:lnTo>
                  <a:pt x="176690" y="966802"/>
                </a:lnTo>
                <a:close/>
                <a:moveTo>
                  <a:pt x="154377" y="860426"/>
                </a:moveTo>
                <a:lnTo>
                  <a:pt x="98467" y="866181"/>
                </a:lnTo>
                <a:cubicBezTo>
                  <a:pt x="99003" y="867930"/>
                  <a:pt x="99736" y="869679"/>
                  <a:pt x="100639" y="871343"/>
                </a:cubicBezTo>
                <a:cubicBezTo>
                  <a:pt x="108030" y="884997"/>
                  <a:pt x="125124" y="890356"/>
                  <a:pt x="139398" y="882627"/>
                </a:cubicBezTo>
                <a:cubicBezTo>
                  <a:pt x="148227" y="877831"/>
                  <a:pt x="153446" y="869397"/>
                  <a:pt x="154377" y="860426"/>
                </a:cubicBezTo>
                <a:close/>
                <a:moveTo>
                  <a:pt x="134190" y="830197"/>
                </a:moveTo>
                <a:cubicBezTo>
                  <a:pt x="127205" y="828099"/>
                  <a:pt x="119370" y="828691"/>
                  <a:pt x="112233" y="832556"/>
                </a:cubicBezTo>
                <a:cubicBezTo>
                  <a:pt x="103545" y="837267"/>
                  <a:pt x="98382" y="845532"/>
                  <a:pt x="97311" y="854390"/>
                </a:cubicBezTo>
                <a:lnTo>
                  <a:pt x="153023" y="848607"/>
                </a:lnTo>
                <a:cubicBezTo>
                  <a:pt x="152515" y="847027"/>
                  <a:pt x="151866" y="845476"/>
                  <a:pt x="151048" y="843980"/>
                </a:cubicBezTo>
                <a:cubicBezTo>
                  <a:pt x="147311" y="837083"/>
                  <a:pt x="141175" y="832295"/>
                  <a:pt x="134190" y="830197"/>
                </a:cubicBezTo>
                <a:close/>
                <a:moveTo>
                  <a:pt x="495084" y="812076"/>
                </a:moveTo>
                <a:cubicBezTo>
                  <a:pt x="527749" y="812076"/>
                  <a:pt x="541713" y="836562"/>
                  <a:pt x="584844" y="836562"/>
                </a:cubicBezTo>
                <a:cubicBezTo>
                  <a:pt x="568229" y="841470"/>
                  <a:pt x="532263" y="849425"/>
                  <a:pt x="495084" y="849425"/>
                </a:cubicBezTo>
                <a:cubicBezTo>
                  <a:pt x="457933" y="849425"/>
                  <a:pt x="421938" y="841470"/>
                  <a:pt x="405323" y="836562"/>
                </a:cubicBezTo>
                <a:cubicBezTo>
                  <a:pt x="448454" y="836562"/>
                  <a:pt x="462418" y="812076"/>
                  <a:pt x="495084" y="812076"/>
                </a:cubicBezTo>
                <a:close/>
                <a:moveTo>
                  <a:pt x="121238" y="808619"/>
                </a:moveTo>
                <a:cubicBezTo>
                  <a:pt x="140187" y="806914"/>
                  <a:pt x="158461" y="817027"/>
                  <a:pt x="168086" y="834756"/>
                </a:cubicBezTo>
                <a:cubicBezTo>
                  <a:pt x="170174" y="838593"/>
                  <a:pt x="171725" y="842570"/>
                  <a:pt x="172769" y="846576"/>
                </a:cubicBezTo>
                <a:lnTo>
                  <a:pt x="185209" y="845278"/>
                </a:lnTo>
                <a:lnTo>
                  <a:pt x="186479" y="857126"/>
                </a:lnTo>
                <a:lnTo>
                  <a:pt x="174377" y="858395"/>
                </a:lnTo>
                <a:cubicBezTo>
                  <a:pt x="174659" y="875405"/>
                  <a:pt x="166112" y="891851"/>
                  <a:pt x="149299" y="900962"/>
                </a:cubicBezTo>
                <a:cubicBezTo>
                  <a:pt x="124617" y="914362"/>
                  <a:pt x="96408" y="904235"/>
                  <a:pt x="83573" y="880596"/>
                </a:cubicBezTo>
                <a:cubicBezTo>
                  <a:pt x="81429" y="876618"/>
                  <a:pt x="79821" y="872443"/>
                  <a:pt x="78777" y="868240"/>
                </a:cubicBezTo>
                <a:lnTo>
                  <a:pt x="66168" y="869538"/>
                </a:lnTo>
                <a:lnTo>
                  <a:pt x="64532" y="857831"/>
                </a:lnTo>
                <a:lnTo>
                  <a:pt x="77282" y="856505"/>
                </a:lnTo>
                <a:cubicBezTo>
                  <a:pt x="77141" y="839665"/>
                  <a:pt x="85717" y="823445"/>
                  <a:pt x="102360" y="814418"/>
                </a:cubicBezTo>
                <a:cubicBezTo>
                  <a:pt x="108531" y="811068"/>
                  <a:pt x="114922" y="809187"/>
                  <a:pt x="121238" y="808619"/>
                </a:cubicBezTo>
                <a:close/>
                <a:moveTo>
                  <a:pt x="852320" y="803360"/>
                </a:moveTo>
                <a:lnTo>
                  <a:pt x="893167" y="894615"/>
                </a:lnTo>
                <a:lnTo>
                  <a:pt x="877850" y="910864"/>
                </a:lnTo>
                <a:lnTo>
                  <a:pt x="784422" y="875405"/>
                </a:lnTo>
                <a:lnTo>
                  <a:pt x="801488" y="860116"/>
                </a:lnTo>
                <a:lnTo>
                  <a:pt x="867440" y="885702"/>
                </a:lnTo>
                <a:lnTo>
                  <a:pt x="838301" y="821075"/>
                </a:lnTo>
                <a:close/>
                <a:moveTo>
                  <a:pt x="495055" y="739185"/>
                </a:moveTo>
                <a:cubicBezTo>
                  <a:pt x="527326" y="739439"/>
                  <a:pt x="544788" y="750045"/>
                  <a:pt x="559851" y="758395"/>
                </a:cubicBezTo>
                <a:cubicBezTo>
                  <a:pt x="573391" y="765899"/>
                  <a:pt x="586819" y="771597"/>
                  <a:pt x="611502" y="771597"/>
                </a:cubicBezTo>
                <a:cubicBezTo>
                  <a:pt x="636184" y="771597"/>
                  <a:pt x="649752" y="766632"/>
                  <a:pt x="663293" y="759128"/>
                </a:cubicBezTo>
                <a:cubicBezTo>
                  <a:pt x="678554" y="750638"/>
                  <a:pt x="698949" y="736815"/>
                  <a:pt x="733025" y="740624"/>
                </a:cubicBezTo>
                <a:cubicBezTo>
                  <a:pt x="681431" y="806971"/>
                  <a:pt x="610599" y="805955"/>
                  <a:pt x="610599" y="805955"/>
                </a:cubicBezTo>
                <a:cubicBezTo>
                  <a:pt x="579343" y="805955"/>
                  <a:pt x="561628" y="799580"/>
                  <a:pt x="546367" y="791117"/>
                </a:cubicBezTo>
                <a:cubicBezTo>
                  <a:pt x="532996" y="783670"/>
                  <a:pt x="519146" y="774756"/>
                  <a:pt x="495055" y="774530"/>
                </a:cubicBezTo>
                <a:cubicBezTo>
                  <a:pt x="470965" y="774756"/>
                  <a:pt x="457086" y="783698"/>
                  <a:pt x="443743" y="791117"/>
                </a:cubicBezTo>
                <a:cubicBezTo>
                  <a:pt x="428511" y="799580"/>
                  <a:pt x="410767" y="805955"/>
                  <a:pt x="379512" y="805955"/>
                </a:cubicBezTo>
                <a:cubicBezTo>
                  <a:pt x="379512" y="805955"/>
                  <a:pt x="308680" y="806971"/>
                  <a:pt x="257085" y="740624"/>
                </a:cubicBezTo>
                <a:cubicBezTo>
                  <a:pt x="291190" y="736815"/>
                  <a:pt x="311585" y="750666"/>
                  <a:pt x="326818" y="759128"/>
                </a:cubicBezTo>
                <a:cubicBezTo>
                  <a:pt x="340358" y="766632"/>
                  <a:pt x="353927" y="771597"/>
                  <a:pt x="378609" y="771597"/>
                </a:cubicBezTo>
                <a:cubicBezTo>
                  <a:pt x="403292" y="771597"/>
                  <a:pt x="416719" y="765899"/>
                  <a:pt x="430259" y="758395"/>
                </a:cubicBezTo>
                <a:cubicBezTo>
                  <a:pt x="445323" y="750045"/>
                  <a:pt x="462784" y="739467"/>
                  <a:pt x="495055" y="739185"/>
                </a:cubicBezTo>
                <a:close/>
                <a:moveTo>
                  <a:pt x="911192" y="698028"/>
                </a:moveTo>
                <a:lnTo>
                  <a:pt x="991136" y="736674"/>
                </a:lnTo>
                <a:lnTo>
                  <a:pt x="981884" y="755066"/>
                </a:lnTo>
                <a:lnTo>
                  <a:pt x="979937" y="754136"/>
                </a:lnTo>
                <a:cubicBezTo>
                  <a:pt x="977229" y="752781"/>
                  <a:pt x="972631" y="752584"/>
                  <a:pt x="967892" y="753938"/>
                </a:cubicBezTo>
                <a:lnTo>
                  <a:pt x="907497" y="768381"/>
                </a:lnTo>
                <a:lnTo>
                  <a:pt x="961348" y="795969"/>
                </a:lnTo>
                <a:lnTo>
                  <a:pt x="951926" y="814672"/>
                </a:lnTo>
                <a:lnTo>
                  <a:pt x="873167" y="773402"/>
                </a:lnTo>
                <a:lnTo>
                  <a:pt x="881771" y="756449"/>
                </a:lnTo>
                <a:lnTo>
                  <a:pt x="950459" y="739777"/>
                </a:lnTo>
                <a:lnTo>
                  <a:pt x="901855" y="716505"/>
                </a:lnTo>
                <a:close/>
                <a:moveTo>
                  <a:pt x="79059" y="698028"/>
                </a:moveTo>
                <a:lnTo>
                  <a:pt x="88256" y="717097"/>
                </a:lnTo>
                <a:lnTo>
                  <a:pt x="57395" y="731963"/>
                </a:lnTo>
                <a:cubicBezTo>
                  <a:pt x="69468" y="740370"/>
                  <a:pt x="88340" y="747055"/>
                  <a:pt x="102529" y="746688"/>
                </a:cubicBezTo>
                <a:lnTo>
                  <a:pt x="112289" y="766914"/>
                </a:lnTo>
                <a:cubicBezTo>
                  <a:pt x="95364" y="768325"/>
                  <a:pt x="73051" y="760342"/>
                  <a:pt x="59285" y="751907"/>
                </a:cubicBezTo>
                <a:lnTo>
                  <a:pt x="34179" y="809368"/>
                </a:lnTo>
                <a:lnTo>
                  <a:pt x="22726" y="785617"/>
                </a:lnTo>
                <a:lnTo>
                  <a:pt x="43601" y="738649"/>
                </a:lnTo>
                <a:lnTo>
                  <a:pt x="8283" y="755687"/>
                </a:lnTo>
                <a:lnTo>
                  <a:pt x="0" y="738563"/>
                </a:lnTo>
                <a:lnTo>
                  <a:pt x="0" y="736164"/>
                </a:lnTo>
                <a:close/>
                <a:moveTo>
                  <a:pt x="258750" y="664995"/>
                </a:moveTo>
                <a:cubicBezTo>
                  <a:pt x="292629" y="664995"/>
                  <a:pt x="310372" y="678113"/>
                  <a:pt x="326000" y="686801"/>
                </a:cubicBezTo>
                <a:cubicBezTo>
                  <a:pt x="339850" y="694502"/>
                  <a:pt x="351839" y="701977"/>
                  <a:pt x="377142" y="701977"/>
                </a:cubicBezTo>
                <a:cubicBezTo>
                  <a:pt x="402474" y="701977"/>
                  <a:pt x="414435" y="694502"/>
                  <a:pt x="428313" y="686801"/>
                </a:cubicBezTo>
                <a:cubicBezTo>
                  <a:pt x="443856" y="678169"/>
                  <a:pt x="461572" y="668381"/>
                  <a:pt x="495084" y="668268"/>
                </a:cubicBezTo>
                <a:cubicBezTo>
                  <a:pt x="528568" y="668409"/>
                  <a:pt x="546311" y="678169"/>
                  <a:pt x="561854" y="686801"/>
                </a:cubicBezTo>
                <a:cubicBezTo>
                  <a:pt x="575732" y="694502"/>
                  <a:pt x="587721" y="701977"/>
                  <a:pt x="613025" y="701977"/>
                </a:cubicBezTo>
                <a:cubicBezTo>
                  <a:pt x="638328" y="701977"/>
                  <a:pt x="650289" y="694502"/>
                  <a:pt x="664167" y="686801"/>
                </a:cubicBezTo>
                <a:cubicBezTo>
                  <a:pt x="679823" y="678113"/>
                  <a:pt x="697538" y="664995"/>
                  <a:pt x="731417" y="664995"/>
                </a:cubicBezTo>
                <a:cubicBezTo>
                  <a:pt x="752828" y="664995"/>
                  <a:pt x="778413" y="671766"/>
                  <a:pt x="778413" y="671737"/>
                </a:cubicBezTo>
                <a:lnTo>
                  <a:pt x="760049" y="703698"/>
                </a:lnTo>
                <a:cubicBezTo>
                  <a:pt x="760049" y="703698"/>
                  <a:pt x="744675" y="700934"/>
                  <a:pt x="731445" y="700934"/>
                </a:cubicBezTo>
                <a:cubicBezTo>
                  <a:pt x="706114" y="700934"/>
                  <a:pt x="692489" y="708381"/>
                  <a:pt x="678610" y="716082"/>
                </a:cubicBezTo>
                <a:cubicBezTo>
                  <a:pt x="662983" y="724798"/>
                  <a:pt x="649950" y="736759"/>
                  <a:pt x="616043" y="736759"/>
                </a:cubicBezTo>
                <a:cubicBezTo>
                  <a:pt x="582164" y="736759"/>
                  <a:pt x="563688" y="725786"/>
                  <a:pt x="548060" y="717097"/>
                </a:cubicBezTo>
                <a:cubicBezTo>
                  <a:pt x="534265" y="709424"/>
                  <a:pt x="520048" y="702824"/>
                  <a:pt x="495084" y="702739"/>
                </a:cubicBezTo>
                <a:cubicBezTo>
                  <a:pt x="470090" y="702824"/>
                  <a:pt x="455901" y="709453"/>
                  <a:pt x="442107" y="717097"/>
                </a:cubicBezTo>
                <a:cubicBezTo>
                  <a:pt x="426508" y="725786"/>
                  <a:pt x="408031" y="736759"/>
                  <a:pt x="374124" y="736759"/>
                </a:cubicBezTo>
                <a:cubicBezTo>
                  <a:pt x="340217" y="736759"/>
                  <a:pt x="327184" y="724770"/>
                  <a:pt x="311557" y="716082"/>
                </a:cubicBezTo>
                <a:cubicBezTo>
                  <a:pt x="297678" y="708381"/>
                  <a:pt x="284025" y="700934"/>
                  <a:pt x="258721" y="700934"/>
                </a:cubicBezTo>
                <a:cubicBezTo>
                  <a:pt x="245492" y="700934"/>
                  <a:pt x="230118" y="703698"/>
                  <a:pt x="230118" y="703698"/>
                </a:cubicBezTo>
                <a:lnTo>
                  <a:pt x="211754" y="671737"/>
                </a:lnTo>
                <a:cubicBezTo>
                  <a:pt x="211754" y="671737"/>
                  <a:pt x="237339" y="664995"/>
                  <a:pt x="258750" y="664995"/>
                </a:cubicBezTo>
                <a:close/>
                <a:moveTo>
                  <a:pt x="949867" y="589283"/>
                </a:moveTo>
                <a:lnTo>
                  <a:pt x="959317" y="606265"/>
                </a:lnTo>
                <a:cubicBezTo>
                  <a:pt x="952406" y="610468"/>
                  <a:pt x="948089" y="616589"/>
                  <a:pt x="946482" y="624685"/>
                </a:cubicBezTo>
                <a:cubicBezTo>
                  <a:pt x="944817" y="633148"/>
                  <a:pt x="946848" y="638479"/>
                  <a:pt x="951841" y="639467"/>
                </a:cubicBezTo>
                <a:cubicBezTo>
                  <a:pt x="958047" y="640679"/>
                  <a:pt x="962673" y="634332"/>
                  <a:pt x="966228" y="624826"/>
                </a:cubicBezTo>
                <a:cubicBezTo>
                  <a:pt x="972829" y="607760"/>
                  <a:pt x="981630" y="593627"/>
                  <a:pt x="1001404" y="597548"/>
                </a:cubicBezTo>
                <a:cubicBezTo>
                  <a:pt x="1021207" y="601469"/>
                  <a:pt x="1027244" y="619325"/>
                  <a:pt x="1023435" y="638508"/>
                </a:cubicBezTo>
                <a:cubicBezTo>
                  <a:pt x="1020248" y="654925"/>
                  <a:pt x="1011870" y="665814"/>
                  <a:pt x="998753" y="673317"/>
                </a:cubicBezTo>
                <a:lnTo>
                  <a:pt x="988879" y="655856"/>
                </a:lnTo>
                <a:cubicBezTo>
                  <a:pt x="998612" y="650412"/>
                  <a:pt x="1004197" y="643867"/>
                  <a:pt x="1006059" y="634417"/>
                </a:cubicBezTo>
                <a:cubicBezTo>
                  <a:pt x="1007723" y="625955"/>
                  <a:pt x="1005438" y="619297"/>
                  <a:pt x="999091" y="618028"/>
                </a:cubicBezTo>
                <a:cubicBezTo>
                  <a:pt x="991870" y="616617"/>
                  <a:pt x="987074" y="624939"/>
                  <a:pt x="983548" y="633543"/>
                </a:cubicBezTo>
                <a:cubicBezTo>
                  <a:pt x="977596" y="649311"/>
                  <a:pt x="967920" y="663472"/>
                  <a:pt x="949387" y="659805"/>
                </a:cubicBezTo>
                <a:cubicBezTo>
                  <a:pt x="932828" y="656533"/>
                  <a:pt x="925212" y="641441"/>
                  <a:pt x="929302" y="620651"/>
                </a:cubicBezTo>
                <a:cubicBezTo>
                  <a:pt x="932095" y="606603"/>
                  <a:pt x="937737" y="596984"/>
                  <a:pt x="949867" y="589283"/>
                </a:cubicBezTo>
                <a:close/>
                <a:moveTo>
                  <a:pt x="424195" y="455094"/>
                </a:moveTo>
                <a:lnTo>
                  <a:pt x="565972" y="455094"/>
                </a:lnTo>
                <a:lnTo>
                  <a:pt x="565916" y="476504"/>
                </a:lnTo>
                <a:cubicBezTo>
                  <a:pt x="565916" y="476504"/>
                  <a:pt x="557087" y="480425"/>
                  <a:pt x="557087" y="490242"/>
                </a:cubicBezTo>
                <a:cubicBezTo>
                  <a:pt x="557087" y="509903"/>
                  <a:pt x="572376" y="587703"/>
                  <a:pt x="569442" y="643867"/>
                </a:cubicBezTo>
                <a:lnTo>
                  <a:pt x="520077" y="643867"/>
                </a:lnTo>
                <a:lnTo>
                  <a:pt x="516353" y="590552"/>
                </a:lnTo>
                <a:cubicBezTo>
                  <a:pt x="514717" y="577069"/>
                  <a:pt x="506085" y="569226"/>
                  <a:pt x="495055" y="569226"/>
                </a:cubicBezTo>
                <a:cubicBezTo>
                  <a:pt x="484054" y="569226"/>
                  <a:pt x="475394" y="577097"/>
                  <a:pt x="473758" y="590552"/>
                </a:cubicBezTo>
                <a:lnTo>
                  <a:pt x="470034" y="643867"/>
                </a:lnTo>
                <a:lnTo>
                  <a:pt x="420669" y="643867"/>
                </a:lnTo>
                <a:cubicBezTo>
                  <a:pt x="417735" y="587703"/>
                  <a:pt x="433024" y="509875"/>
                  <a:pt x="433024" y="490242"/>
                </a:cubicBezTo>
                <a:cubicBezTo>
                  <a:pt x="433024" y="480425"/>
                  <a:pt x="424195" y="476504"/>
                  <a:pt x="424195" y="476504"/>
                </a:cubicBezTo>
                <a:close/>
                <a:moveTo>
                  <a:pt x="624534" y="425136"/>
                </a:moveTo>
                <a:lnTo>
                  <a:pt x="639992" y="425136"/>
                </a:lnTo>
                <a:lnTo>
                  <a:pt x="641995" y="441186"/>
                </a:lnTo>
                <a:lnTo>
                  <a:pt x="656946" y="441186"/>
                </a:lnTo>
                <a:lnTo>
                  <a:pt x="659146" y="425136"/>
                </a:lnTo>
                <a:lnTo>
                  <a:pt x="667694" y="425136"/>
                </a:lnTo>
                <a:lnTo>
                  <a:pt x="676213" y="425136"/>
                </a:lnTo>
                <a:lnTo>
                  <a:pt x="678413" y="441186"/>
                </a:lnTo>
                <a:lnTo>
                  <a:pt x="693363" y="441186"/>
                </a:lnTo>
                <a:lnTo>
                  <a:pt x="695366" y="425136"/>
                </a:lnTo>
                <a:lnTo>
                  <a:pt x="710825" y="425136"/>
                </a:lnTo>
                <a:lnTo>
                  <a:pt x="708709" y="447787"/>
                </a:lnTo>
                <a:lnTo>
                  <a:pt x="698131" y="456363"/>
                </a:lnTo>
                <a:lnTo>
                  <a:pt x="698723" y="467364"/>
                </a:lnTo>
                <a:lnTo>
                  <a:pt x="698808" y="467364"/>
                </a:lnTo>
                <a:cubicBezTo>
                  <a:pt x="698808" y="478817"/>
                  <a:pt x="709781" y="481074"/>
                  <a:pt x="709781" y="481074"/>
                </a:cubicBezTo>
                <a:lnTo>
                  <a:pt x="709781" y="493683"/>
                </a:lnTo>
                <a:lnTo>
                  <a:pt x="701234" y="493683"/>
                </a:lnTo>
                <a:cubicBezTo>
                  <a:pt x="701601" y="536222"/>
                  <a:pt x="722729" y="597689"/>
                  <a:pt x="722786" y="643895"/>
                </a:cubicBezTo>
                <a:lnTo>
                  <a:pt x="667694" y="643895"/>
                </a:lnTo>
                <a:lnTo>
                  <a:pt x="612602" y="643895"/>
                </a:lnTo>
                <a:cubicBezTo>
                  <a:pt x="612602" y="597717"/>
                  <a:pt x="633730" y="536222"/>
                  <a:pt x="634097" y="493683"/>
                </a:cubicBezTo>
                <a:lnTo>
                  <a:pt x="625549" y="493683"/>
                </a:lnTo>
                <a:lnTo>
                  <a:pt x="625549" y="481074"/>
                </a:lnTo>
                <a:cubicBezTo>
                  <a:pt x="625549" y="481074"/>
                  <a:pt x="636551" y="478817"/>
                  <a:pt x="636551" y="467364"/>
                </a:cubicBezTo>
                <a:lnTo>
                  <a:pt x="636607" y="467364"/>
                </a:lnTo>
                <a:lnTo>
                  <a:pt x="637228" y="456363"/>
                </a:lnTo>
                <a:lnTo>
                  <a:pt x="626650" y="447787"/>
                </a:lnTo>
                <a:close/>
                <a:moveTo>
                  <a:pt x="279370" y="425136"/>
                </a:moveTo>
                <a:lnTo>
                  <a:pt x="294829" y="425136"/>
                </a:lnTo>
                <a:lnTo>
                  <a:pt x="296832" y="441186"/>
                </a:lnTo>
                <a:lnTo>
                  <a:pt x="311782" y="441186"/>
                </a:lnTo>
                <a:lnTo>
                  <a:pt x="313983" y="425136"/>
                </a:lnTo>
                <a:lnTo>
                  <a:pt x="322502" y="425136"/>
                </a:lnTo>
                <a:lnTo>
                  <a:pt x="331049" y="425136"/>
                </a:lnTo>
                <a:lnTo>
                  <a:pt x="333249" y="441186"/>
                </a:lnTo>
                <a:lnTo>
                  <a:pt x="348200" y="441186"/>
                </a:lnTo>
                <a:lnTo>
                  <a:pt x="350203" y="425136"/>
                </a:lnTo>
                <a:lnTo>
                  <a:pt x="365661" y="425136"/>
                </a:lnTo>
                <a:lnTo>
                  <a:pt x="363546" y="447787"/>
                </a:lnTo>
                <a:lnTo>
                  <a:pt x="352967" y="456363"/>
                </a:lnTo>
                <a:lnTo>
                  <a:pt x="353588" y="467364"/>
                </a:lnTo>
                <a:lnTo>
                  <a:pt x="353644" y="467364"/>
                </a:lnTo>
                <a:cubicBezTo>
                  <a:pt x="353644" y="478817"/>
                  <a:pt x="364646" y="481074"/>
                  <a:pt x="364646" y="481074"/>
                </a:cubicBezTo>
                <a:lnTo>
                  <a:pt x="364646" y="493683"/>
                </a:lnTo>
                <a:lnTo>
                  <a:pt x="356098" y="493683"/>
                </a:lnTo>
                <a:cubicBezTo>
                  <a:pt x="356465" y="536222"/>
                  <a:pt x="377594" y="597689"/>
                  <a:pt x="377566" y="643895"/>
                </a:cubicBezTo>
                <a:lnTo>
                  <a:pt x="322474" y="643895"/>
                </a:lnTo>
                <a:lnTo>
                  <a:pt x="267410" y="643895"/>
                </a:lnTo>
                <a:cubicBezTo>
                  <a:pt x="267410" y="597717"/>
                  <a:pt x="288538" y="536222"/>
                  <a:pt x="288905" y="493683"/>
                </a:cubicBezTo>
                <a:lnTo>
                  <a:pt x="280358" y="493683"/>
                </a:lnTo>
                <a:lnTo>
                  <a:pt x="280358" y="481074"/>
                </a:lnTo>
                <a:cubicBezTo>
                  <a:pt x="280358" y="481074"/>
                  <a:pt x="291359" y="478817"/>
                  <a:pt x="291359" y="467364"/>
                </a:cubicBezTo>
                <a:lnTo>
                  <a:pt x="291416" y="467364"/>
                </a:lnTo>
                <a:lnTo>
                  <a:pt x="292036" y="456363"/>
                </a:lnTo>
                <a:lnTo>
                  <a:pt x="281458" y="447787"/>
                </a:lnTo>
                <a:close/>
                <a:moveTo>
                  <a:pt x="1008795" y="375686"/>
                </a:moveTo>
                <a:lnTo>
                  <a:pt x="1014380" y="401468"/>
                </a:lnTo>
                <a:lnTo>
                  <a:pt x="983125" y="442258"/>
                </a:lnTo>
                <a:lnTo>
                  <a:pt x="1021433" y="433937"/>
                </a:lnTo>
                <a:lnTo>
                  <a:pt x="1025918" y="454642"/>
                </a:lnTo>
                <a:lnTo>
                  <a:pt x="939147" y="473486"/>
                </a:lnTo>
                <a:lnTo>
                  <a:pt x="934662" y="452780"/>
                </a:lnTo>
                <a:lnTo>
                  <a:pt x="968146" y="445503"/>
                </a:lnTo>
                <a:cubicBezTo>
                  <a:pt x="958358" y="434501"/>
                  <a:pt x="941602" y="423641"/>
                  <a:pt x="927695" y="420679"/>
                </a:cubicBezTo>
                <a:lnTo>
                  <a:pt x="922927" y="398732"/>
                </a:lnTo>
                <a:cubicBezTo>
                  <a:pt x="939712" y="401327"/>
                  <a:pt x="959542" y="414275"/>
                  <a:pt x="970967" y="425700"/>
                </a:cubicBezTo>
                <a:close/>
                <a:moveTo>
                  <a:pt x="667637" y="368492"/>
                </a:moveTo>
                <a:cubicBezTo>
                  <a:pt x="686396" y="368492"/>
                  <a:pt x="701996" y="381750"/>
                  <a:pt x="701996" y="402964"/>
                </a:cubicBezTo>
                <a:lnTo>
                  <a:pt x="701996" y="410354"/>
                </a:lnTo>
                <a:lnTo>
                  <a:pt x="633279" y="410354"/>
                </a:lnTo>
                <a:lnTo>
                  <a:pt x="633279" y="402964"/>
                </a:lnTo>
                <a:cubicBezTo>
                  <a:pt x="633279" y="381750"/>
                  <a:pt x="648878" y="368492"/>
                  <a:pt x="667637" y="368492"/>
                </a:cubicBezTo>
                <a:close/>
                <a:moveTo>
                  <a:pt x="322530" y="368492"/>
                </a:moveTo>
                <a:cubicBezTo>
                  <a:pt x="341289" y="368492"/>
                  <a:pt x="356888" y="381750"/>
                  <a:pt x="356888" y="402964"/>
                </a:cubicBezTo>
                <a:lnTo>
                  <a:pt x="356888" y="410354"/>
                </a:lnTo>
                <a:lnTo>
                  <a:pt x="288172" y="410354"/>
                </a:lnTo>
                <a:lnTo>
                  <a:pt x="288172" y="402964"/>
                </a:lnTo>
                <a:cubicBezTo>
                  <a:pt x="288172" y="381750"/>
                  <a:pt x="303771" y="368492"/>
                  <a:pt x="322530" y="368492"/>
                </a:cubicBezTo>
                <a:close/>
                <a:moveTo>
                  <a:pt x="430767" y="356673"/>
                </a:moveTo>
                <a:lnTo>
                  <a:pt x="454011" y="356673"/>
                </a:lnTo>
                <a:lnTo>
                  <a:pt x="456381" y="374501"/>
                </a:lnTo>
                <a:lnTo>
                  <a:pt x="476889" y="374501"/>
                </a:lnTo>
                <a:lnTo>
                  <a:pt x="479258" y="356673"/>
                </a:lnTo>
                <a:lnTo>
                  <a:pt x="510937" y="356673"/>
                </a:lnTo>
                <a:lnTo>
                  <a:pt x="513306" y="374501"/>
                </a:lnTo>
                <a:lnTo>
                  <a:pt x="533814" y="374501"/>
                </a:lnTo>
                <a:lnTo>
                  <a:pt x="536212" y="356673"/>
                </a:lnTo>
                <a:lnTo>
                  <a:pt x="559428" y="356673"/>
                </a:lnTo>
                <a:lnTo>
                  <a:pt x="557905" y="385079"/>
                </a:lnTo>
                <a:cubicBezTo>
                  <a:pt x="557905" y="385079"/>
                  <a:pt x="545662" y="389988"/>
                  <a:pt x="545662" y="402738"/>
                </a:cubicBezTo>
                <a:cubicBezTo>
                  <a:pt x="545662" y="411567"/>
                  <a:pt x="549132" y="438168"/>
                  <a:pt x="549132" y="438168"/>
                </a:cubicBezTo>
                <a:lnTo>
                  <a:pt x="441063" y="438168"/>
                </a:lnTo>
                <a:cubicBezTo>
                  <a:pt x="441063" y="438168"/>
                  <a:pt x="444533" y="411567"/>
                  <a:pt x="444533" y="402738"/>
                </a:cubicBezTo>
                <a:cubicBezTo>
                  <a:pt x="444533" y="389988"/>
                  <a:pt x="432291" y="385079"/>
                  <a:pt x="432291" y="385079"/>
                </a:cubicBezTo>
                <a:close/>
                <a:moveTo>
                  <a:pt x="938664" y="280167"/>
                </a:moveTo>
                <a:cubicBezTo>
                  <a:pt x="931707" y="277963"/>
                  <a:pt x="923858" y="278436"/>
                  <a:pt x="916665" y="282201"/>
                </a:cubicBezTo>
                <a:cubicBezTo>
                  <a:pt x="902278" y="289705"/>
                  <a:pt x="897201" y="306884"/>
                  <a:pt x="904479" y="320791"/>
                </a:cubicBezTo>
                <a:cubicBezTo>
                  <a:pt x="911672" y="334529"/>
                  <a:pt x="928682" y="340171"/>
                  <a:pt x="943068" y="332639"/>
                </a:cubicBezTo>
                <a:cubicBezTo>
                  <a:pt x="957455" y="325107"/>
                  <a:pt x="962532" y="307928"/>
                  <a:pt x="955311" y="294190"/>
                </a:cubicBezTo>
                <a:cubicBezTo>
                  <a:pt x="951686" y="287251"/>
                  <a:pt x="945621" y="282371"/>
                  <a:pt x="938664" y="280167"/>
                </a:cubicBezTo>
                <a:close/>
                <a:moveTo>
                  <a:pt x="926006" y="258348"/>
                </a:moveTo>
                <a:cubicBezTo>
                  <a:pt x="944974" y="256926"/>
                  <a:pt x="963089" y="267314"/>
                  <a:pt x="972462" y="285192"/>
                </a:cubicBezTo>
                <a:cubicBezTo>
                  <a:pt x="984958" y="309028"/>
                  <a:pt x="977596" y="338055"/>
                  <a:pt x="952716" y="351116"/>
                </a:cubicBezTo>
                <a:cubicBezTo>
                  <a:pt x="927836" y="364148"/>
                  <a:pt x="899796" y="353626"/>
                  <a:pt x="887300" y="329790"/>
                </a:cubicBezTo>
                <a:cubicBezTo>
                  <a:pt x="874831" y="305953"/>
                  <a:pt x="882165" y="276870"/>
                  <a:pt x="907046" y="263866"/>
                </a:cubicBezTo>
                <a:cubicBezTo>
                  <a:pt x="913266" y="260608"/>
                  <a:pt x="919683" y="258822"/>
                  <a:pt x="926006" y="258348"/>
                </a:cubicBezTo>
                <a:close/>
                <a:moveTo>
                  <a:pt x="620980" y="249367"/>
                </a:moveTo>
                <a:cubicBezTo>
                  <a:pt x="638130" y="250326"/>
                  <a:pt x="652179" y="264486"/>
                  <a:pt x="652940" y="281637"/>
                </a:cubicBezTo>
                <a:cubicBezTo>
                  <a:pt x="653843" y="301130"/>
                  <a:pt x="638328" y="317209"/>
                  <a:pt x="619033" y="317209"/>
                </a:cubicBezTo>
                <a:cubicBezTo>
                  <a:pt x="610373" y="317209"/>
                  <a:pt x="602475" y="313965"/>
                  <a:pt x="596466" y="308605"/>
                </a:cubicBezTo>
                <a:cubicBezTo>
                  <a:pt x="596043" y="308210"/>
                  <a:pt x="596410" y="307477"/>
                  <a:pt x="596974" y="307646"/>
                </a:cubicBezTo>
                <a:cubicBezTo>
                  <a:pt x="599202" y="308295"/>
                  <a:pt x="601544" y="308633"/>
                  <a:pt x="603970" y="308633"/>
                </a:cubicBezTo>
                <a:cubicBezTo>
                  <a:pt x="619400" y="308633"/>
                  <a:pt x="631614" y="294867"/>
                  <a:pt x="629019" y="278957"/>
                </a:cubicBezTo>
                <a:cubicBezTo>
                  <a:pt x="627411" y="269084"/>
                  <a:pt x="619795" y="260932"/>
                  <a:pt x="610063" y="258591"/>
                </a:cubicBezTo>
                <a:cubicBezTo>
                  <a:pt x="605465" y="257491"/>
                  <a:pt x="601036" y="257688"/>
                  <a:pt x="597002" y="258845"/>
                </a:cubicBezTo>
                <a:cubicBezTo>
                  <a:pt x="596410" y="259042"/>
                  <a:pt x="596015" y="258309"/>
                  <a:pt x="596466" y="257914"/>
                </a:cubicBezTo>
                <a:cubicBezTo>
                  <a:pt x="602926" y="252187"/>
                  <a:pt x="611558" y="248859"/>
                  <a:pt x="620980" y="249367"/>
                </a:cubicBezTo>
                <a:close/>
                <a:moveTo>
                  <a:pt x="495084" y="243273"/>
                </a:moveTo>
                <a:cubicBezTo>
                  <a:pt x="495084" y="243273"/>
                  <a:pt x="547326" y="322963"/>
                  <a:pt x="547326" y="335065"/>
                </a:cubicBezTo>
                <a:lnTo>
                  <a:pt x="547326" y="340086"/>
                </a:lnTo>
                <a:lnTo>
                  <a:pt x="442812" y="340086"/>
                </a:lnTo>
                <a:lnTo>
                  <a:pt x="442812" y="335065"/>
                </a:lnTo>
                <a:cubicBezTo>
                  <a:pt x="442812" y="322963"/>
                  <a:pt x="495084" y="243273"/>
                  <a:pt x="495084" y="243273"/>
                </a:cubicBezTo>
                <a:close/>
                <a:moveTo>
                  <a:pt x="367015" y="242709"/>
                </a:moveTo>
                <a:lnTo>
                  <a:pt x="375196" y="269084"/>
                </a:lnTo>
                <a:lnTo>
                  <a:pt x="402135" y="262991"/>
                </a:lnTo>
                <a:lnTo>
                  <a:pt x="383376" y="283273"/>
                </a:lnTo>
                <a:lnTo>
                  <a:pt x="402135" y="303556"/>
                </a:lnTo>
                <a:lnTo>
                  <a:pt x="375196" y="297462"/>
                </a:lnTo>
                <a:lnTo>
                  <a:pt x="367015" y="323838"/>
                </a:lnTo>
                <a:lnTo>
                  <a:pt x="358835" y="297462"/>
                </a:lnTo>
                <a:lnTo>
                  <a:pt x="331895" y="303556"/>
                </a:lnTo>
                <a:lnTo>
                  <a:pt x="350654" y="283273"/>
                </a:lnTo>
                <a:lnTo>
                  <a:pt x="331895" y="262991"/>
                </a:lnTo>
                <a:lnTo>
                  <a:pt x="358835" y="269084"/>
                </a:lnTo>
                <a:close/>
                <a:moveTo>
                  <a:pt x="495084" y="198111"/>
                </a:moveTo>
                <a:cubicBezTo>
                  <a:pt x="504675" y="198111"/>
                  <a:pt x="512432" y="205868"/>
                  <a:pt x="512432" y="215459"/>
                </a:cubicBezTo>
                <a:cubicBezTo>
                  <a:pt x="512432" y="225022"/>
                  <a:pt x="504646" y="232808"/>
                  <a:pt x="495084" y="232808"/>
                </a:cubicBezTo>
                <a:cubicBezTo>
                  <a:pt x="485492" y="232808"/>
                  <a:pt x="477735" y="225051"/>
                  <a:pt x="477735" y="215459"/>
                </a:cubicBezTo>
                <a:cubicBezTo>
                  <a:pt x="477735" y="205868"/>
                  <a:pt x="485492" y="198111"/>
                  <a:pt x="495084" y="198111"/>
                </a:cubicBezTo>
                <a:close/>
                <a:moveTo>
                  <a:pt x="825973" y="112243"/>
                </a:moveTo>
                <a:lnTo>
                  <a:pt x="842109" y="125417"/>
                </a:lnTo>
                <a:lnTo>
                  <a:pt x="808202" y="172780"/>
                </a:lnTo>
                <a:lnTo>
                  <a:pt x="864253" y="148548"/>
                </a:lnTo>
                <a:lnTo>
                  <a:pt x="873590" y="157687"/>
                </a:lnTo>
                <a:lnTo>
                  <a:pt x="850430" y="214162"/>
                </a:lnTo>
                <a:lnTo>
                  <a:pt x="897088" y="179239"/>
                </a:lnTo>
                <a:lnTo>
                  <a:pt x="910741" y="195290"/>
                </a:lnTo>
                <a:lnTo>
                  <a:pt x="838329" y="246207"/>
                </a:lnTo>
                <a:lnTo>
                  <a:pt x="823576" y="231708"/>
                </a:lnTo>
                <a:lnTo>
                  <a:pt x="845832" y="176757"/>
                </a:lnTo>
                <a:lnTo>
                  <a:pt x="790881" y="199634"/>
                </a:lnTo>
                <a:lnTo>
                  <a:pt x="775846" y="184881"/>
                </a:lnTo>
                <a:close/>
                <a:moveTo>
                  <a:pt x="295985" y="37095"/>
                </a:moveTo>
                <a:lnTo>
                  <a:pt x="333870" y="117405"/>
                </a:lnTo>
                <a:lnTo>
                  <a:pt x="273193" y="146037"/>
                </a:lnTo>
                <a:lnTo>
                  <a:pt x="265661" y="130099"/>
                </a:lnTo>
                <a:lnTo>
                  <a:pt x="307184" y="110494"/>
                </a:lnTo>
                <a:lnTo>
                  <a:pt x="299822" y="94895"/>
                </a:lnTo>
                <a:lnTo>
                  <a:pt x="265153" y="111256"/>
                </a:lnTo>
                <a:lnTo>
                  <a:pt x="257649" y="95318"/>
                </a:lnTo>
                <a:lnTo>
                  <a:pt x="292290" y="78957"/>
                </a:lnTo>
                <a:lnTo>
                  <a:pt x="284335" y="62088"/>
                </a:lnTo>
                <a:lnTo>
                  <a:pt x="242812" y="81693"/>
                </a:lnTo>
                <a:lnTo>
                  <a:pt x="235280" y="65727"/>
                </a:lnTo>
                <a:close/>
                <a:moveTo>
                  <a:pt x="666311" y="26037"/>
                </a:moveTo>
                <a:lnTo>
                  <a:pt x="685944" y="33061"/>
                </a:lnTo>
                <a:lnTo>
                  <a:pt x="669809" y="89450"/>
                </a:lnTo>
                <a:lnTo>
                  <a:pt x="714464" y="47786"/>
                </a:lnTo>
                <a:lnTo>
                  <a:pt x="726340" y="53287"/>
                </a:lnTo>
                <a:lnTo>
                  <a:pt x="723491" y="114274"/>
                </a:lnTo>
                <a:lnTo>
                  <a:pt x="755790" y="65586"/>
                </a:lnTo>
                <a:lnTo>
                  <a:pt x="774013" y="76192"/>
                </a:lnTo>
                <a:lnTo>
                  <a:pt x="722898" y="148520"/>
                </a:lnTo>
                <a:lnTo>
                  <a:pt x="704139" y="139831"/>
                </a:lnTo>
                <a:lnTo>
                  <a:pt x="706650" y="80593"/>
                </a:lnTo>
                <a:lnTo>
                  <a:pt x="662559" y="120593"/>
                </a:lnTo>
                <a:lnTo>
                  <a:pt x="643434" y="111764"/>
                </a:lnTo>
                <a:close/>
                <a:moveTo>
                  <a:pt x="561487" y="1044"/>
                </a:moveTo>
                <a:cubicBezTo>
                  <a:pt x="587975" y="4344"/>
                  <a:pt x="600218" y="21975"/>
                  <a:pt x="597200" y="46178"/>
                </a:cubicBezTo>
                <a:lnTo>
                  <a:pt x="590316" y="97180"/>
                </a:lnTo>
                <a:lnTo>
                  <a:pt x="569414" y="94331"/>
                </a:lnTo>
                <a:lnTo>
                  <a:pt x="575225" y="47899"/>
                </a:lnTo>
                <a:cubicBezTo>
                  <a:pt x="577143" y="32553"/>
                  <a:pt x="573814" y="22285"/>
                  <a:pt x="559090" y="20423"/>
                </a:cubicBezTo>
                <a:cubicBezTo>
                  <a:pt x="544110" y="18562"/>
                  <a:pt x="538328" y="27927"/>
                  <a:pt x="536438" y="43019"/>
                </a:cubicBezTo>
                <a:lnTo>
                  <a:pt x="530627" y="89450"/>
                </a:lnTo>
                <a:lnTo>
                  <a:pt x="509696" y="87081"/>
                </a:lnTo>
                <a:lnTo>
                  <a:pt x="515535" y="36333"/>
                </a:lnTo>
                <a:cubicBezTo>
                  <a:pt x="518582" y="11904"/>
                  <a:pt x="534942" y="-2285"/>
                  <a:pt x="561487" y="1044"/>
                </a:cubicBezTo>
                <a:close/>
                <a:moveTo>
                  <a:pt x="448793" y="0"/>
                </a:moveTo>
                <a:lnTo>
                  <a:pt x="462192" y="87843"/>
                </a:lnTo>
                <a:lnTo>
                  <a:pt x="443433" y="90945"/>
                </a:lnTo>
                <a:lnTo>
                  <a:pt x="389300" y="45501"/>
                </a:lnTo>
                <a:lnTo>
                  <a:pt x="399371" y="98449"/>
                </a:lnTo>
                <a:lnTo>
                  <a:pt x="378948" y="101891"/>
                </a:lnTo>
                <a:lnTo>
                  <a:pt x="362671" y="14612"/>
                </a:lnTo>
                <a:lnTo>
                  <a:pt x="382982" y="11171"/>
                </a:lnTo>
                <a:lnTo>
                  <a:pt x="383405" y="13286"/>
                </a:lnTo>
                <a:cubicBezTo>
                  <a:pt x="383912" y="16305"/>
                  <a:pt x="386508" y="20085"/>
                  <a:pt x="390400" y="23131"/>
                </a:cubicBezTo>
                <a:lnTo>
                  <a:pt x="437848" y="63216"/>
                </a:lnTo>
                <a:lnTo>
                  <a:pt x="428144" y="3498"/>
                </a:lnTo>
                <a:close/>
              </a:path>
            </a:pathLst>
          </a:custGeom>
          <a:solidFill>
            <a:schemeClr val="accent2"/>
          </a:solid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a:t>.</a:t>
            </a:r>
          </a:p>
        </p:txBody>
      </p:sp>
    </p:spTree>
    <p:extLst>
      <p:ext uri="{BB962C8B-B14F-4D97-AF65-F5344CB8AC3E}">
        <p14:creationId xmlns:p14="http://schemas.microsoft.com/office/powerpoint/2010/main" val="768726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apport: 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0675-C315-4700-B9B7-A5AB773CA2BB}"/>
              </a:ext>
            </a:extLst>
          </p:cNvPr>
          <p:cNvSpPr>
            <a:spLocks noGrp="1"/>
          </p:cNvSpPr>
          <p:nvPr>
            <p:ph type="title" hasCustomPrompt="1"/>
          </p:nvPr>
        </p:nvSpPr>
        <p:spPr>
          <a:xfrm>
            <a:off x="719998" y="894268"/>
            <a:ext cx="5194800" cy="850742"/>
          </a:xfrm>
        </p:spPr>
        <p:txBody>
          <a:bodyPr/>
          <a:lstStyle>
            <a:lvl1pPr>
              <a:defRPr sz="2000"/>
            </a:lvl1pPr>
          </a:lstStyle>
          <a:p>
            <a:r>
              <a:rPr lang="da-DK"/>
              <a:t>Klik for at tilføje titel</a:t>
            </a:r>
          </a:p>
        </p:txBody>
      </p:sp>
      <p:sp>
        <p:nvSpPr>
          <p:cNvPr id="3" name="Content Placeholder 2"/>
          <p:cNvSpPr>
            <a:spLocks noGrp="1"/>
          </p:cNvSpPr>
          <p:nvPr>
            <p:ph idx="1" hasCustomPrompt="1"/>
          </p:nvPr>
        </p:nvSpPr>
        <p:spPr>
          <a:xfrm>
            <a:off x="719997" y="2192138"/>
            <a:ext cx="5196199" cy="3945862"/>
          </a:xfrm>
        </p:spPr>
        <p:txBody>
          <a:bodyPr/>
          <a:lstStyle>
            <a:lvl1pPr>
              <a:defRPr sz="1200">
                <a:latin typeface="KBH Tekst" panose="00000500000000000000" pitchFamily="2" charset="0"/>
              </a:defRPr>
            </a:lvl1pPr>
            <a:lvl2pPr marL="371475" indent="-179388">
              <a:defRPr sz="1200">
                <a:latin typeface="KBH Tekst" panose="00000500000000000000" pitchFamily="2" charset="0"/>
              </a:defRPr>
            </a:lvl2pPr>
            <a:lvl3pPr marL="544513" indent="-163513">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a:p>
            <a:pPr lvl="5"/>
            <a:r>
              <a:rPr lang="da-DK" noProof="0" err="1"/>
              <a:t>Sixth</a:t>
            </a:r>
            <a:r>
              <a:rPr lang="da-DK" noProof="0"/>
              <a:t> </a:t>
            </a:r>
            <a:r>
              <a:rPr lang="da-DK" noProof="0" err="1"/>
              <a:t>level</a:t>
            </a:r>
            <a:endParaRPr lang="da-DK" noProof="0"/>
          </a:p>
          <a:p>
            <a:pPr lvl="6"/>
            <a:r>
              <a:rPr lang="da-DK" noProof="0" err="1"/>
              <a:t>Seventh</a:t>
            </a:r>
            <a:r>
              <a:rPr lang="da-DK" noProof="0"/>
              <a:t> </a:t>
            </a:r>
            <a:r>
              <a:rPr lang="da-DK" noProof="0" err="1"/>
              <a:t>level</a:t>
            </a:r>
            <a:endParaRPr lang="da-DK" noProof="0"/>
          </a:p>
          <a:p>
            <a:pPr lvl="7"/>
            <a:r>
              <a:rPr lang="da-DK" noProof="0" err="1"/>
              <a:t>Eight</a:t>
            </a:r>
            <a:r>
              <a:rPr lang="da-DK" noProof="0"/>
              <a:t> </a:t>
            </a:r>
            <a:r>
              <a:rPr lang="da-DK" noProof="0" err="1"/>
              <a:t>level</a:t>
            </a:r>
            <a:endParaRPr lang="da-DK" noProof="0"/>
          </a:p>
          <a:p>
            <a:pPr lvl="8"/>
            <a:r>
              <a:rPr lang="da-DK" noProof="0"/>
              <a:t>Ninth</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6275800" y="2192400"/>
            <a:ext cx="51962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Date_GeneralDate">
            <a:extLst>
              <a:ext uri="{FF2B5EF4-FFF2-40B4-BE49-F238E27FC236}">
                <a16:creationId xmlns:a16="http://schemas.microsoft.com/office/drawing/2014/main" id="{1E57683A-B89A-4C49-94F5-D6FE2971887C}"/>
              </a:ext>
            </a:extLst>
          </p:cNvPr>
          <p:cNvSpPr>
            <a:spLocks noGrp="1"/>
          </p:cNvSpPr>
          <p:nvPr>
            <p:ph type="dt" sz="half" idx="10"/>
          </p:nvPr>
        </p:nvSpPr>
        <p:spPr>
          <a:xfrm>
            <a:off x="8659422" y="310327"/>
            <a:ext cx="2401755" cy="180000"/>
          </a:xfrm>
        </p:spPr>
        <p:txBody>
          <a:bodyPr/>
          <a:lstStyle/>
          <a:p>
            <a:endParaRPr lang="da-DK" noProof="0"/>
          </a:p>
        </p:txBody>
      </p:sp>
      <p:sp>
        <p:nvSpPr>
          <p:cNvPr id="10" name="Slide Number Placeholder 5">
            <a:extLst>
              <a:ext uri="{FF2B5EF4-FFF2-40B4-BE49-F238E27FC236}">
                <a16:creationId xmlns:a16="http://schemas.microsoft.com/office/drawing/2014/main" id="{B0C0F55C-0196-46B3-A323-46BEB6056D64}"/>
              </a:ext>
            </a:extLst>
          </p:cNvPr>
          <p:cNvSpPr>
            <a:spLocks noGrp="1"/>
          </p:cNvSpPr>
          <p:nvPr>
            <p:ph type="sldNum" sz="quarter" idx="12"/>
          </p:nvPr>
        </p:nvSpPr>
        <p:spPr>
          <a:xfrm>
            <a:off x="11077081" y="310327"/>
            <a:ext cx="394920" cy="180000"/>
          </a:xfrm>
        </p:spPr>
        <p:txBody>
          <a:bodyPr/>
          <a:lstStyle/>
          <a:p>
            <a:fld id="{859873C9-BF5D-4A9A-BB31-45BBB7BABAF7}" type="slidenum">
              <a:rPr lang="da-DK" noProof="0" smtClean="0"/>
              <a:t>‹nr.›</a:t>
            </a:fld>
            <a:endParaRPr lang="da-DK" noProof="0"/>
          </a:p>
        </p:txBody>
      </p:sp>
      <p:sp>
        <p:nvSpPr>
          <p:cNvPr id="12" name="SD_FLD_PresentationTitle">
            <a:extLst>
              <a:ext uri="{FF2B5EF4-FFF2-40B4-BE49-F238E27FC236}">
                <a16:creationId xmlns:a16="http://schemas.microsoft.com/office/drawing/2014/main" id="{0E1D2869-881F-4A30-85CD-63C245E1C06D}"/>
              </a:ext>
            </a:extLst>
          </p:cNvPr>
          <p:cNvSpPr>
            <a:spLocks noGrp="1"/>
          </p:cNvSpPr>
          <p:nvPr>
            <p:ph type="ftr" sz="quarter" idx="11"/>
          </p:nvPr>
        </p:nvSpPr>
        <p:spPr>
          <a:xfrm>
            <a:off x="4424000" y="310327"/>
            <a:ext cx="4097593" cy="180000"/>
          </a:xfrm>
        </p:spPr>
        <p:txBody>
          <a:bodyPr/>
          <a:lstStyle/>
          <a:p>
            <a:r>
              <a:rPr lang="da-DK" noProof="0"/>
              <a:t>Sidehoved</a:t>
            </a:r>
          </a:p>
        </p:txBody>
      </p:sp>
    </p:spTree>
    <p:extLst>
      <p:ext uri="{BB962C8B-B14F-4D97-AF65-F5344CB8AC3E}">
        <p14:creationId xmlns:p14="http://schemas.microsoft.com/office/powerpoint/2010/main" val="3259867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apport: T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12417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apport: Fire indhold vertik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3498382"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9053700" y="2192399"/>
            <a:ext cx="2418300" cy="39491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78033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apport: Fire indhold horis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6276041"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4021134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apport: Seks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4424400" y="21924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0" name="Content Placeholder 15">
            <a:extLst>
              <a:ext uri="{FF2B5EF4-FFF2-40B4-BE49-F238E27FC236}">
                <a16:creationId xmlns:a16="http://schemas.microsoft.com/office/drawing/2014/main" id="{8A779418-EA1C-402E-8FE9-04BF21BF1288}"/>
              </a:ext>
            </a:extLst>
          </p:cNvPr>
          <p:cNvSpPr>
            <a:spLocks noGrp="1"/>
          </p:cNvSpPr>
          <p:nvPr>
            <p:ph sz="quarter" idx="19" hasCustomPrompt="1"/>
          </p:nvPr>
        </p:nvSpPr>
        <p:spPr>
          <a:xfrm>
            <a:off x="4424400" y="43469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7" name="Content Placeholder 16">
            <a:extLst>
              <a:ext uri="{FF2B5EF4-FFF2-40B4-BE49-F238E27FC236}">
                <a16:creationId xmlns:a16="http://schemas.microsoft.com/office/drawing/2014/main" id="{ACB9BD8A-549C-46D6-8DF3-8D5B50A83395}"/>
              </a:ext>
            </a:extLst>
          </p:cNvPr>
          <p:cNvSpPr>
            <a:spLocks noGrp="1"/>
          </p:cNvSpPr>
          <p:nvPr>
            <p:ph sz="quarter" idx="23" hasCustomPrompt="1"/>
          </p:nvPr>
        </p:nvSpPr>
        <p:spPr>
          <a:xfrm>
            <a:off x="8127602" y="2192400"/>
            <a:ext cx="3344398"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9" name="Content Placeholder 18">
            <a:extLst>
              <a:ext uri="{FF2B5EF4-FFF2-40B4-BE49-F238E27FC236}">
                <a16:creationId xmlns:a16="http://schemas.microsoft.com/office/drawing/2014/main" id="{48639A0C-5FD1-4E6D-AC45-D97BFF484704}"/>
              </a:ext>
            </a:extLst>
          </p:cNvPr>
          <p:cNvSpPr>
            <a:spLocks noGrp="1"/>
          </p:cNvSpPr>
          <p:nvPr>
            <p:ph sz="quarter" idx="24" hasCustomPrompt="1"/>
          </p:nvPr>
        </p:nvSpPr>
        <p:spPr>
          <a:xfrm>
            <a:off x="8127602" y="4346999"/>
            <a:ext cx="3344398"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4069985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apport: Ott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3499200"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34992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6">
            <a:extLst>
              <a:ext uri="{FF2B5EF4-FFF2-40B4-BE49-F238E27FC236}">
                <a16:creationId xmlns:a16="http://schemas.microsoft.com/office/drawing/2014/main" id="{B2917A20-9A14-4A88-B799-05327B9EBDEE}"/>
              </a:ext>
            </a:extLst>
          </p:cNvPr>
          <p:cNvSpPr>
            <a:spLocks noGrp="1"/>
          </p:cNvSpPr>
          <p:nvPr>
            <p:ph sz="quarter" idx="23" hasCustomPrompt="1"/>
          </p:nvPr>
        </p:nvSpPr>
        <p:spPr>
          <a:xfrm>
            <a:off x="6274800" y="2192400"/>
            <a:ext cx="241848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4" name="Content Placeholder 18">
            <a:extLst>
              <a:ext uri="{FF2B5EF4-FFF2-40B4-BE49-F238E27FC236}">
                <a16:creationId xmlns:a16="http://schemas.microsoft.com/office/drawing/2014/main" id="{B3711F40-BEA7-48C1-AEBB-C27EBAB6E411}"/>
              </a:ext>
            </a:extLst>
          </p:cNvPr>
          <p:cNvSpPr>
            <a:spLocks noGrp="1"/>
          </p:cNvSpPr>
          <p:nvPr>
            <p:ph sz="quarter" idx="24" hasCustomPrompt="1"/>
          </p:nvPr>
        </p:nvSpPr>
        <p:spPr>
          <a:xfrm>
            <a:off x="6274800" y="4346999"/>
            <a:ext cx="2418480"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21" name="Content Placeholder 20">
            <a:extLst>
              <a:ext uri="{FF2B5EF4-FFF2-40B4-BE49-F238E27FC236}">
                <a16:creationId xmlns:a16="http://schemas.microsoft.com/office/drawing/2014/main" id="{7ACBB5A9-99A6-4806-8AFF-8B50DD841B99}"/>
              </a:ext>
            </a:extLst>
          </p:cNvPr>
          <p:cNvSpPr>
            <a:spLocks noGrp="1"/>
          </p:cNvSpPr>
          <p:nvPr>
            <p:ph sz="quarter" idx="29" hasCustomPrompt="1"/>
          </p:nvPr>
        </p:nvSpPr>
        <p:spPr>
          <a:xfrm>
            <a:off x="9054000" y="2192400"/>
            <a:ext cx="241830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23" name="Content Placeholder 22">
            <a:extLst>
              <a:ext uri="{FF2B5EF4-FFF2-40B4-BE49-F238E27FC236}">
                <a16:creationId xmlns:a16="http://schemas.microsoft.com/office/drawing/2014/main" id="{E2F627CA-639B-47B1-A5E4-A4CDD045B183}"/>
              </a:ext>
            </a:extLst>
          </p:cNvPr>
          <p:cNvSpPr>
            <a:spLocks noGrp="1"/>
          </p:cNvSpPr>
          <p:nvPr>
            <p:ph sz="quarter" idx="30" hasCustomPrompt="1"/>
          </p:nvPr>
        </p:nvSpPr>
        <p:spPr>
          <a:xfrm>
            <a:off x="90540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60925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6470FE-24CB-42F4-B939-D4C41C09337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A1BC51AC-1769-4DF6-A3D6-5597017A0E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6C7769D-C11E-4DFA-ABD7-2B5B121FC9A3}"/>
              </a:ext>
            </a:extLst>
          </p:cNvPr>
          <p:cNvSpPr>
            <a:spLocks noGrp="1"/>
          </p:cNvSpPr>
          <p:nvPr>
            <p:ph type="dt" sz="half" idx="10"/>
          </p:nvPr>
        </p:nvSpPr>
        <p:spPr/>
        <p:txBody>
          <a:bodyPr/>
          <a:lstStyle/>
          <a:p>
            <a:endParaRPr lang="da-DK"/>
          </a:p>
        </p:txBody>
      </p:sp>
      <p:sp>
        <p:nvSpPr>
          <p:cNvPr id="5" name="Pladsholder til sidefod 4">
            <a:extLst>
              <a:ext uri="{FF2B5EF4-FFF2-40B4-BE49-F238E27FC236}">
                <a16:creationId xmlns:a16="http://schemas.microsoft.com/office/drawing/2014/main" id="{873566E0-2784-4A23-98EA-4C03630F3E7E}"/>
              </a:ext>
            </a:extLst>
          </p:cNvPr>
          <p:cNvSpPr>
            <a:spLocks noGrp="1"/>
          </p:cNvSpPr>
          <p:nvPr>
            <p:ph type="ftr" sz="quarter" idx="11"/>
          </p:nvPr>
        </p:nvSpPr>
        <p:spPr/>
        <p:txBody>
          <a:bodyPr/>
          <a:lstStyle/>
          <a:p>
            <a:r>
              <a:rPr lang="da-DK"/>
              <a:t>Sidehoved</a:t>
            </a:r>
          </a:p>
        </p:txBody>
      </p:sp>
      <p:sp>
        <p:nvSpPr>
          <p:cNvPr id="6" name="Pladsholder til slidenummer 5">
            <a:extLst>
              <a:ext uri="{FF2B5EF4-FFF2-40B4-BE49-F238E27FC236}">
                <a16:creationId xmlns:a16="http://schemas.microsoft.com/office/drawing/2014/main" id="{9AD88CF1-9E14-4550-877D-2406766B6B6A}"/>
              </a:ext>
            </a:extLst>
          </p:cNvPr>
          <p:cNvSpPr>
            <a:spLocks noGrp="1"/>
          </p:cNvSpPr>
          <p:nvPr>
            <p:ph type="sldNum" sz="quarter" idx="12"/>
          </p:nvPr>
        </p:nvSpPr>
        <p:spPr/>
        <p:txBody>
          <a:bodyPr/>
          <a:lstStyle/>
          <a:p>
            <a:fld id="{CC66D2C8-5392-4AF4-912E-273E5FCF01F5}" type="slidenum">
              <a:rPr lang="da-DK" smtClean="0"/>
              <a:t>‹nr.›</a:t>
            </a:fld>
            <a:endParaRPr lang="da-DK"/>
          </a:p>
        </p:txBody>
      </p:sp>
    </p:spTree>
    <p:extLst>
      <p:ext uri="{BB962C8B-B14F-4D97-AF65-F5344CB8AC3E}">
        <p14:creationId xmlns:p14="http://schemas.microsoft.com/office/powerpoint/2010/main" val="2176815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UK_Forside hvi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a:t>Indsæt titel</a:t>
            </a:r>
          </a:p>
        </p:txBody>
      </p:sp>
      <p:sp>
        <p:nvSpPr>
          <p:cNvPr id="11" name="Subtitle 2">
            <a:extLst>
              <a:ext uri="{FF2B5EF4-FFF2-40B4-BE49-F238E27FC236}">
                <a16:creationId xmlns:a16="http://schemas.microsoft.com/office/drawing/2014/main" id="{4684F4FD-71A2-45CC-8A6E-49D5A00D180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8" name="Text Placeholder 7">
            <a:extLst>
              <a:ext uri="{FF2B5EF4-FFF2-40B4-BE49-F238E27FC236}">
                <a16:creationId xmlns:a16="http://schemas.microsoft.com/office/drawing/2014/main" id="{9E27A3F2-4381-4C6B-970B-F774BAF5193D}"/>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0" name="Text Placeholder 9">
            <a:extLst>
              <a:ext uri="{FF2B5EF4-FFF2-40B4-BE49-F238E27FC236}">
                <a16:creationId xmlns:a16="http://schemas.microsoft.com/office/drawing/2014/main" id="{24E1B11E-3EFA-4F7B-9B51-515324396448}"/>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18" name="Text Placeholder 17">
            <a:extLst>
              <a:ext uri="{FF2B5EF4-FFF2-40B4-BE49-F238E27FC236}">
                <a16:creationId xmlns:a16="http://schemas.microsoft.com/office/drawing/2014/main" id="{A1B6ED97-6CA2-43D5-84C1-C8E191DA5855}"/>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2" name="Freeform 5">
            <a:extLst>
              <a:ext uri="{FF2B5EF4-FFF2-40B4-BE49-F238E27FC236}">
                <a16:creationId xmlns:a16="http://schemas.microsoft.com/office/drawing/2014/main" id="{5370CC76-BC33-4266-AB4D-7BA76C8F43B1}"/>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rgbClr val="0D1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4211087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UK_Forside 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7" name="Subtitle 2">
            <a:extLst>
              <a:ext uri="{FF2B5EF4-FFF2-40B4-BE49-F238E27FC236}">
                <a16:creationId xmlns:a16="http://schemas.microsoft.com/office/drawing/2014/main" id="{A8F5DFB3-8199-4CB6-9066-2BB37E46567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2" name="Date_GeneralDate">
            <a:extLst>
              <a:ext uri="{FF2B5EF4-FFF2-40B4-BE49-F238E27FC236}">
                <a16:creationId xmlns:a16="http://schemas.microsoft.com/office/drawing/2014/main" id="{B98C9C42-90FD-450B-BFF8-46B74DF1894A}"/>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96082EB3-5080-42D3-A152-5B8B1FC97786}"/>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FD5A722A-DCEE-49E6-BB44-6F3079BE66FB}"/>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22" name="Text Placeholder 7">
            <a:extLst>
              <a:ext uri="{FF2B5EF4-FFF2-40B4-BE49-F238E27FC236}">
                <a16:creationId xmlns:a16="http://schemas.microsoft.com/office/drawing/2014/main" id="{DCE89EFC-8997-4F51-A888-D563A6C36C4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C08E5ED6-3D56-4788-93B6-332204188DC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77657689-90E8-4FD6-8984-F6AB4680D26D}"/>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6" name="Freeform 5">
            <a:extLst>
              <a:ext uri="{FF2B5EF4-FFF2-40B4-BE49-F238E27FC236}">
                <a16:creationId xmlns:a16="http://schemas.microsoft.com/office/drawing/2014/main" id="{FF08C7C2-1250-4E95-836F-DF8697DA3072}"/>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3896906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UK_Forside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a:t>Klik her og indsæt lyst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a:t>Indsæt titel</a:t>
            </a:r>
          </a:p>
        </p:txBody>
      </p:sp>
      <p:sp>
        <p:nvSpPr>
          <p:cNvPr id="14" name="Subtitle 2">
            <a:extLst>
              <a:ext uri="{FF2B5EF4-FFF2-40B4-BE49-F238E27FC236}">
                <a16:creationId xmlns:a16="http://schemas.microsoft.com/office/drawing/2014/main" id="{12CF0303-FAD9-4C99-AED3-D04BAD578B3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7" name="Text Placeholder 7">
            <a:extLst>
              <a:ext uri="{FF2B5EF4-FFF2-40B4-BE49-F238E27FC236}">
                <a16:creationId xmlns:a16="http://schemas.microsoft.com/office/drawing/2014/main" id="{BFFBCE6F-028A-4617-B072-71A0FA0A4748}"/>
              </a:ext>
            </a:extLst>
          </p:cNvPr>
          <p:cNvSpPr>
            <a:spLocks noGrp="1"/>
          </p:cNvSpPr>
          <p:nvPr>
            <p:ph type="body" sz="quarter" idx="19"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9" name="Text Placeholder 9">
            <a:extLst>
              <a:ext uri="{FF2B5EF4-FFF2-40B4-BE49-F238E27FC236}">
                <a16:creationId xmlns:a16="http://schemas.microsoft.com/office/drawing/2014/main" id="{9075BC39-D207-4CA1-857E-6EA19E26C9FB}"/>
              </a:ext>
            </a:extLst>
          </p:cNvPr>
          <p:cNvSpPr>
            <a:spLocks noGrp="1"/>
          </p:cNvSpPr>
          <p:nvPr>
            <p:ph type="body" sz="quarter" idx="20"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0" name="Text Placeholder 17">
            <a:extLst>
              <a:ext uri="{FF2B5EF4-FFF2-40B4-BE49-F238E27FC236}">
                <a16:creationId xmlns:a16="http://schemas.microsoft.com/office/drawing/2014/main" id="{DAD6F774-1095-47B8-92F2-C3F93E18A6AD}"/>
              </a:ext>
            </a:extLst>
          </p:cNvPr>
          <p:cNvSpPr>
            <a:spLocks noGrp="1"/>
          </p:cNvSpPr>
          <p:nvPr>
            <p:ph type="body" sz="quarter" idx="21"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23" name="Text Placeholder 22">
            <a:extLst>
              <a:ext uri="{FF2B5EF4-FFF2-40B4-BE49-F238E27FC236}">
                <a16:creationId xmlns:a16="http://schemas.microsoft.com/office/drawing/2014/main" id="{114CE8CE-0AFB-48E8-822A-C0D496286A8F}"/>
              </a:ext>
            </a:extLst>
          </p:cNvPr>
          <p:cNvSpPr>
            <a:spLocks noGrp="1"/>
          </p:cNvSpPr>
          <p:nvPr>
            <p:ph type="body" sz="quarter" idx="22" hasCustomPrompt="1"/>
          </p:nvPr>
        </p:nvSpPr>
        <p:spPr>
          <a:xfrm>
            <a:off x="10443600" y="5068884"/>
            <a:ext cx="1029600" cy="1069117"/>
          </a:xfrm>
          <a:prstGeom prst="rect">
            <a:avLst/>
          </a:prstGeom>
          <a:blipFill>
            <a:blip r:embed="rId2"/>
            <a:stretch>
              <a:fillRect/>
            </a:stretch>
          </a:blip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a:t>.</a:t>
            </a:r>
          </a:p>
        </p:txBody>
      </p:sp>
    </p:spTree>
    <p:extLst>
      <p:ext uri="{BB962C8B-B14F-4D97-AF65-F5344CB8AC3E}">
        <p14:creationId xmlns:p14="http://schemas.microsoft.com/office/powerpoint/2010/main" val="3158008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hvid tekst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a:t>Klik her og indsæt mørkt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4" name="Subtitle 2">
            <a:extLst>
              <a:ext uri="{FF2B5EF4-FFF2-40B4-BE49-F238E27FC236}">
                <a16:creationId xmlns:a16="http://schemas.microsoft.com/office/drawing/2014/main" id="{98A3A365-2E66-4DD0-BBA9-7884F7C6FE1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7" name="Text Placeholder 7">
            <a:extLst>
              <a:ext uri="{FF2B5EF4-FFF2-40B4-BE49-F238E27FC236}">
                <a16:creationId xmlns:a16="http://schemas.microsoft.com/office/drawing/2014/main" id="{17210D45-E4CC-4EA8-88D2-ED969CF9E4A2}"/>
              </a:ext>
            </a:extLst>
          </p:cNvPr>
          <p:cNvSpPr>
            <a:spLocks noGrp="1"/>
          </p:cNvSpPr>
          <p:nvPr>
            <p:ph type="body" sz="quarter" idx="18"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9" name="Text Placeholder 9">
            <a:extLst>
              <a:ext uri="{FF2B5EF4-FFF2-40B4-BE49-F238E27FC236}">
                <a16:creationId xmlns:a16="http://schemas.microsoft.com/office/drawing/2014/main" id="{750877AE-C14F-454F-BCD1-42B3CE1CDE88}"/>
              </a:ext>
            </a:extLst>
          </p:cNvPr>
          <p:cNvSpPr>
            <a:spLocks noGrp="1"/>
          </p:cNvSpPr>
          <p:nvPr>
            <p:ph type="body" sz="quarter" idx="19"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0" name="Text Placeholder 17">
            <a:extLst>
              <a:ext uri="{FF2B5EF4-FFF2-40B4-BE49-F238E27FC236}">
                <a16:creationId xmlns:a16="http://schemas.microsoft.com/office/drawing/2014/main" id="{879B6635-A90F-4078-BB65-2CE867AF7B27}"/>
              </a:ext>
            </a:extLst>
          </p:cNvPr>
          <p:cNvSpPr>
            <a:spLocks noGrp="1"/>
          </p:cNvSpPr>
          <p:nvPr>
            <p:ph type="body" sz="quarter" idx="20"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21" name="Text Placeholder 20">
            <a:extLst>
              <a:ext uri="{FF2B5EF4-FFF2-40B4-BE49-F238E27FC236}">
                <a16:creationId xmlns:a16="http://schemas.microsoft.com/office/drawing/2014/main" id="{3A245F3C-0AA6-41EC-AEFA-026F6587B003}"/>
              </a:ext>
            </a:extLst>
          </p:cNvPr>
          <p:cNvSpPr>
            <a:spLocks noGrp="1"/>
          </p:cNvSpPr>
          <p:nvPr>
            <p:ph type="body" sz="quarter" idx="22" hasCustomPrompt="1"/>
          </p:nvPr>
        </p:nvSpPr>
        <p:spPr>
          <a:xfrm>
            <a:off x="10443600" y="5068884"/>
            <a:ext cx="1025918" cy="1069117"/>
          </a:xfrm>
          <a:custGeom>
            <a:avLst/>
            <a:gdLst>
              <a:gd name="connsiteX0" fmla="*/ 445718 w 1025918"/>
              <a:gd name="connsiteY0" fmla="*/ 980173 h 1069117"/>
              <a:gd name="connsiteX1" fmla="*/ 464702 w 1025918"/>
              <a:gd name="connsiteY1" fmla="*/ 980540 h 1069117"/>
              <a:gd name="connsiteX2" fmla="*/ 509639 w 1025918"/>
              <a:gd name="connsiteY2" fmla="*/ 1035095 h 1069117"/>
              <a:gd name="connsiteX3" fmla="*/ 509414 w 1025918"/>
              <a:gd name="connsiteY3" fmla="*/ 981188 h 1069117"/>
              <a:gd name="connsiteX4" fmla="*/ 530119 w 1025918"/>
              <a:gd name="connsiteY4" fmla="*/ 981527 h 1069117"/>
              <a:gd name="connsiteX5" fmla="*/ 530147 w 1025918"/>
              <a:gd name="connsiteY5" fmla="*/ 1069117 h 1069117"/>
              <a:gd name="connsiteX6" fmla="*/ 509544 w 1025918"/>
              <a:gd name="connsiteY6" fmla="*/ 1069117 h 1069117"/>
              <a:gd name="connsiteX7" fmla="*/ 509527 w 1025918"/>
              <a:gd name="connsiteY7" fmla="*/ 1067846 h 1069117"/>
              <a:gd name="connsiteX8" fmla="*/ 504449 w 1025918"/>
              <a:gd name="connsiteY8" fmla="*/ 1056901 h 1069117"/>
              <a:gd name="connsiteX9" fmla="*/ 465126 w 1025918"/>
              <a:gd name="connsiteY9" fmla="*/ 1008833 h 1069117"/>
              <a:gd name="connsiteX10" fmla="*/ 463748 w 1025918"/>
              <a:gd name="connsiteY10" fmla="*/ 1069117 h 1069117"/>
              <a:gd name="connsiteX11" fmla="*/ 451642 w 1025918"/>
              <a:gd name="connsiteY11" fmla="*/ 1069117 h 1069117"/>
              <a:gd name="connsiteX12" fmla="*/ 442812 w 1025918"/>
              <a:gd name="connsiteY12" fmla="*/ 1068974 h 1069117"/>
              <a:gd name="connsiteX13" fmla="*/ 660021 w 1025918"/>
              <a:gd name="connsiteY13" fmla="*/ 951513 h 1069117"/>
              <a:gd name="connsiteX14" fmla="*/ 686537 w 1025918"/>
              <a:gd name="connsiteY14" fmla="*/ 1036280 h 1069117"/>
              <a:gd name="connsiteX15" fmla="*/ 665973 w 1025918"/>
              <a:gd name="connsiteY15" fmla="*/ 1042345 h 1069117"/>
              <a:gd name="connsiteX16" fmla="*/ 655112 w 1025918"/>
              <a:gd name="connsiteY16" fmla="*/ 1007028 h 1069117"/>
              <a:gd name="connsiteX17" fmla="*/ 616043 w 1025918"/>
              <a:gd name="connsiteY17" fmla="*/ 1018509 h 1069117"/>
              <a:gd name="connsiteX18" fmla="*/ 626086 w 1025918"/>
              <a:gd name="connsiteY18" fmla="*/ 1054052 h 1069117"/>
              <a:gd name="connsiteX19" fmla="*/ 605408 w 1025918"/>
              <a:gd name="connsiteY19" fmla="*/ 1060145 h 1069117"/>
              <a:gd name="connsiteX20" fmla="*/ 581713 w 1025918"/>
              <a:gd name="connsiteY20" fmla="*/ 974559 h 1069117"/>
              <a:gd name="connsiteX21" fmla="*/ 601939 w 1025918"/>
              <a:gd name="connsiteY21" fmla="*/ 968607 h 1069117"/>
              <a:gd name="connsiteX22" fmla="*/ 611304 w 1025918"/>
              <a:gd name="connsiteY22" fmla="*/ 1001668 h 1069117"/>
              <a:gd name="connsiteX23" fmla="*/ 650006 w 1025918"/>
              <a:gd name="connsiteY23" fmla="*/ 990300 h 1069117"/>
              <a:gd name="connsiteX24" fmla="*/ 639908 w 1025918"/>
              <a:gd name="connsiteY24" fmla="*/ 957437 h 1069117"/>
              <a:gd name="connsiteX25" fmla="*/ 330880 w 1025918"/>
              <a:gd name="connsiteY25" fmla="*/ 950864 h 1069117"/>
              <a:gd name="connsiteX26" fmla="*/ 394886 w 1025918"/>
              <a:gd name="connsiteY26" fmla="*/ 971005 h 1069117"/>
              <a:gd name="connsiteX27" fmla="*/ 389610 w 1025918"/>
              <a:gd name="connsiteY27" fmla="*/ 987818 h 1069117"/>
              <a:gd name="connsiteX28" fmla="*/ 345802 w 1025918"/>
              <a:gd name="connsiteY28" fmla="*/ 974023 h 1069117"/>
              <a:gd name="connsiteX29" fmla="*/ 340640 w 1025918"/>
              <a:gd name="connsiteY29" fmla="*/ 990469 h 1069117"/>
              <a:gd name="connsiteX30" fmla="*/ 377171 w 1025918"/>
              <a:gd name="connsiteY30" fmla="*/ 1001978 h 1069117"/>
              <a:gd name="connsiteX31" fmla="*/ 371895 w 1025918"/>
              <a:gd name="connsiteY31" fmla="*/ 1018791 h 1069117"/>
              <a:gd name="connsiteX32" fmla="*/ 335337 w 1025918"/>
              <a:gd name="connsiteY32" fmla="*/ 1007310 h 1069117"/>
              <a:gd name="connsiteX33" fmla="*/ 329752 w 1025918"/>
              <a:gd name="connsiteY33" fmla="*/ 1025081 h 1069117"/>
              <a:gd name="connsiteX34" fmla="*/ 373560 w 1025918"/>
              <a:gd name="connsiteY34" fmla="*/ 1038875 h 1069117"/>
              <a:gd name="connsiteX35" fmla="*/ 368257 w 1025918"/>
              <a:gd name="connsiteY35" fmla="*/ 1055716 h 1069117"/>
              <a:gd name="connsiteX36" fmla="*/ 304251 w 1025918"/>
              <a:gd name="connsiteY36" fmla="*/ 1035575 h 1069117"/>
              <a:gd name="connsiteX37" fmla="*/ 215252 w 1025918"/>
              <a:gd name="connsiteY37" fmla="*/ 947959 h 1069117"/>
              <a:gd name="connsiteX38" fmla="*/ 203235 w 1025918"/>
              <a:gd name="connsiteY38" fmla="*/ 965561 h 1069117"/>
              <a:gd name="connsiteX39" fmla="*/ 219145 w 1025918"/>
              <a:gd name="connsiteY39" fmla="*/ 976421 h 1069117"/>
              <a:gd name="connsiteX40" fmla="*/ 236719 w 1025918"/>
              <a:gd name="connsiteY40" fmla="*/ 975208 h 1069117"/>
              <a:gd name="connsiteX41" fmla="*/ 231162 w 1025918"/>
              <a:gd name="connsiteY41" fmla="*/ 958819 h 1069117"/>
              <a:gd name="connsiteX42" fmla="*/ 743180 w 1025918"/>
              <a:gd name="connsiteY42" fmla="*/ 930779 h 1069117"/>
              <a:gd name="connsiteX43" fmla="*/ 748455 w 1025918"/>
              <a:gd name="connsiteY43" fmla="*/ 966125 h 1069117"/>
              <a:gd name="connsiteX44" fmla="*/ 772884 w 1025918"/>
              <a:gd name="connsiteY44" fmla="*/ 950892 h 1069117"/>
              <a:gd name="connsiteX45" fmla="*/ 235252 w 1025918"/>
              <a:gd name="connsiteY45" fmla="*/ 918593 h 1069117"/>
              <a:gd name="connsiteX46" fmla="*/ 224025 w 1025918"/>
              <a:gd name="connsiteY46" fmla="*/ 935067 h 1069117"/>
              <a:gd name="connsiteX47" fmla="*/ 235449 w 1025918"/>
              <a:gd name="connsiteY47" fmla="*/ 942853 h 1069117"/>
              <a:gd name="connsiteX48" fmla="*/ 252318 w 1025918"/>
              <a:gd name="connsiteY48" fmla="*/ 941753 h 1069117"/>
              <a:gd name="connsiteX49" fmla="*/ 246676 w 1025918"/>
              <a:gd name="connsiteY49" fmla="*/ 926379 h 1069117"/>
              <a:gd name="connsiteX50" fmla="*/ 741911 w 1025918"/>
              <a:gd name="connsiteY50" fmla="*/ 907225 h 1069117"/>
              <a:gd name="connsiteX51" fmla="*/ 823181 w 1025918"/>
              <a:gd name="connsiteY51" fmla="*/ 959467 h 1069117"/>
              <a:gd name="connsiteX52" fmla="*/ 805240 w 1025918"/>
              <a:gd name="connsiteY52" fmla="*/ 972782 h 1069117"/>
              <a:gd name="connsiteX53" fmla="*/ 788907 w 1025918"/>
              <a:gd name="connsiteY53" fmla="*/ 961725 h 1069117"/>
              <a:gd name="connsiteX54" fmla="*/ 751305 w 1025918"/>
              <a:gd name="connsiteY54" fmla="*/ 985166 h 1069117"/>
              <a:gd name="connsiteX55" fmla="*/ 754238 w 1025918"/>
              <a:gd name="connsiteY55" fmla="*/ 1004884 h 1069117"/>
              <a:gd name="connsiteX56" fmla="*/ 735113 w 1025918"/>
              <a:gd name="connsiteY56" fmla="*/ 1014898 h 1069117"/>
              <a:gd name="connsiteX57" fmla="*/ 723011 w 1025918"/>
              <a:gd name="connsiteY57" fmla="*/ 919129 h 1069117"/>
              <a:gd name="connsiteX58" fmla="*/ 226761 w 1025918"/>
              <a:gd name="connsiteY58" fmla="*/ 893459 h 1069117"/>
              <a:gd name="connsiteX59" fmla="*/ 255788 w 1025918"/>
              <a:gd name="connsiteY59" fmla="*/ 913261 h 1069117"/>
              <a:gd name="connsiteX60" fmla="*/ 271359 w 1025918"/>
              <a:gd name="connsiteY60" fmla="*/ 951202 h 1069117"/>
              <a:gd name="connsiteX61" fmla="*/ 250992 w 1025918"/>
              <a:gd name="connsiteY61" fmla="*/ 959891 h 1069117"/>
              <a:gd name="connsiteX62" fmla="*/ 253672 w 1025918"/>
              <a:gd name="connsiteY62" fmla="*/ 987676 h 1069117"/>
              <a:gd name="connsiteX63" fmla="*/ 210231 w 1025918"/>
              <a:gd name="connsiteY63" fmla="*/ 989679 h 1069117"/>
              <a:gd name="connsiteX64" fmla="*/ 176690 w 1025918"/>
              <a:gd name="connsiteY64" fmla="*/ 966802 h 1069117"/>
              <a:gd name="connsiteX65" fmla="*/ 154377 w 1025918"/>
              <a:gd name="connsiteY65" fmla="*/ 860426 h 1069117"/>
              <a:gd name="connsiteX66" fmla="*/ 98467 w 1025918"/>
              <a:gd name="connsiteY66" fmla="*/ 866181 h 1069117"/>
              <a:gd name="connsiteX67" fmla="*/ 100639 w 1025918"/>
              <a:gd name="connsiteY67" fmla="*/ 871343 h 1069117"/>
              <a:gd name="connsiteX68" fmla="*/ 139398 w 1025918"/>
              <a:gd name="connsiteY68" fmla="*/ 882627 h 1069117"/>
              <a:gd name="connsiteX69" fmla="*/ 154377 w 1025918"/>
              <a:gd name="connsiteY69" fmla="*/ 860426 h 1069117"/>
              <a:gd name="connsiteX70" fmla="*/ 134190 w 1025918"/>
              <a:gd name="connsiteY70" fmla="*/ 830197 h 1069117"/>
              <a:gd name="connsiteX71" fmla="*/ 112233 w 1025918"/>
              <a:gd name="connsiteY71" fmla="*/ 832556 h 1069117"/>
              <a:gd name="connsiteX72" fmla="*/ 97311 w 1025918"/>
              <a:gd name="connsiteY72" fmla="*/ 854390 h 1069117"/>
              <a:gd name="connsiteX73" fmla="*/ 153023 w 1025918"/>
              <a:gd name="connsiteY73" fmla="*/ 848607 h 1069117"/>
              <a:gd name="connsiteX74" fmla="*/ 151048 w 1025918"/>
              <a:gd name="connsiteY74" fmla="*/ 843980 h 1069117"/>
              <a:gd name="connsiteX75" fmla="*/ 134190 w 1025918"/>
              <a:gd name="connsiteY75" fmla="*/ 830197 h 1069117"/>
              <a:gd name="connsiteX76" fmla="*/ 495084 w 1025918"/>
              <a:gd name="connsiteY76" fmla="*/ 812076 h 1069117"/>
              <a:gd name="connsiteX77" fmla="*/ 584844 w 1025918"/>
              <a:gd name="connsiteY77" fmla="*/ 836562 h 1069117"/>
              <a:gd name="connsiteX78" fmla="*/ 495084 w 1025918"/>
              <a:gd name="connsiteY78" fmla="*/ 849425 h 1069117"/>
              <a:gd name="connsiteX79" fmla="*/ 405323 w 1025918"/>
              <a:gd name="connsiteY79" fmla="*/ 836562 h 1069117"/>
              <a:gd name="connsiteX80" fmla="*/ 495084 w 1025918"/>
              <a:gd name="connsiteY80" fmla="*/ 812076 h 1069117"/>
              <a:gd name="connsiteX81" fmla="*/ 121238 w 1025918"/>
              <a:gd name="connsiteY81" fmla="*/ 808619 h 1069117"/>
              <a:gd name="connsiteX82" fmla="*/ 168086 w 1025918"/>
              <a:gd name="connsiteY82" fmla="*/ 834756 h 1069117"/>
              <a:gd name="connsiteX83" fmla="*/ 172769 w 1025918"/>
              <a:gd name="connsiteY83" fmla="*/ 846576 h 1069117"/>
              <a:gd name="connsiteX84" fmla="*/ 185209 w 1025918"/>
              <a:gd name="connsiteY84" fmla="*/ 845278 h 1069117"/>
              <a:gd name="connsiteX85" fmla="*/ 186479 w 1025918"/>
              <a:gd name="connsiteY85" fmla="*/ 857126 h 1069117"/>
              <a:gd name="connsiteX86" fmla="*/ 174377 w 1025918"/>
              <a:gd name="connsiteY86" fmla="*/ 858395 h 1069117"/>
              <a:gd name="connsiteX87" fmla="*/ 149299 w 1025918"/>
              <a:gd name="connsiteY87" fmla="*/ 900962 h 1069117"/>
              <a:gd name="connsiteX88" fmla="*/ 83573 w 1025918"/>
              <a:gd name="connsiteY88" fmla="*/ 880596 h 1069117"/>
              <a:gd name="connsiteX89" fmla="*/ 78777 w 1025918"/>
              <a:gd name="connsiteY89" fmla="*/ 868240 h 1069117"/>
              <a:gd name="connsiteX90" fmla="*/ 66168 w 1025918"/>
              <a:gd name="connsiteY90" fmla="*/ 869538 h 1069117"/>
              <a:gd name="connsiteX91" fmla="*/ 64532 w 1025918"/>
              <a:gd name="connsiteY91" fmla="*/ 857831 h 1069117"/>
              <a:gd name="connsiteX92" fmla="*/ 77282 w 1025918"/>
              <a:gd name="connsiteY92" fmla="*/ 856505 h 1069117"/>
              <a:gd name="connsiteX93" fmla="*/ 102360 w 1025918"/>
              <a:gd name="connsiteY93" fmla="*/ 814418 h 1069117"/>
              <a:gd name="connsiteX94" fmla="*/ 121238 w 1025918"/>
              <a:gd name="connsiteY94" fmla="*/ 808619 h 1069117"/>
              <a:gd name="connsiteX95" fmla="*/ 852320 w 1025918"/>
              <a:gd name="connsiteY95" fmla="*/ 803360 h 1069117"/>
              <a:gd name="connsiteX96" fmla="*/ 893167 w 1025918"/>
              <a:gd name="connsiteY96" fmla="*/ 894615 h 1069117"/>
              <a:gd name="connsiteX97" fmla="*/ 877850 w 1025918"/>
              <a:gd name="connsiteY97" fmla="*/ 910864 h 1069117"/>
              <a:gd name="connsiteX98" fmla="*/ 784422 w 1025918"/>
              <a:gd name="connsiteY98" fmla="*/ 875405 h 1069117"/>
              <a:gd name="connsiteX99" fmla="*/ 801488 w 1025918"/>
              <a:gd name="connsiteY99" fmla="*/ 860116 h 1069117"/>
              <a:gd name="connsiteX100" fmla="*/ 867440 w 1025918"/>
              <a:gd name="connsiteY100" fmla="*/ 885702 h 1069117"/>
              <a:gd name="connsiteX101" fmla="*/ 838301 w 1025918"/>
              <a:gd name="connsiteY101" fmla="*/ 821075 h 1069117"/>
              <a:gd name="connsiteX102" fmla="*/ 495055 w 1025918"/>
              <a:gd name="connsiteY102" fmla="*/ 739185 h 1069117"/>
              <a:gd name="connsiteX103" fmla="*/ 559851 w 1025918"/>
              <a:gd name="connsiteY103" fmla="*/ 758395 h 1069117"/>
              <a:gd name="connsiteX104" fmla="*/ 611502 w 1025918"/>
              <a:gd name="connsiteY104" fmla="*/ 771597 h 1069117"/>
              <a:gd name="connsiteX105" fmla="*/ 663293 w 1025918"/>
              <a:gd name="connsiteY105" fmla="*/ 759128 h 1069117"/>
              <a:gd name="connsiteX106" fmla="*/ 733025 w 1025918"/>
              <a:gd name="connsiteY106" fmla="*/ 740624 h 1069117"/>
              <a:gd name="connsiteX107" fmla="*/ 610599 w 1025918"/>
              <a:gd name="connsiteY107" fmla="*/ 805955 h 1069117"/>
              <a:gd name="connsiteX108" fmla="*/ 546367 w 1025918"/>
              <a:gd name="connsiteY108" fmla="*/ 791117 h 1069117"/>
              <a:gd name="connsiteX109" fmla="*/ 495055 w 1025918"/>
              <a:gd name="connsiteY109" fmla="*/ 774530 h 1069117"/>
              <a:gd name="connsiteX110" fmla="*/ 443743 w 1025918"/>
              <a:gd name="connsiteY110" fmla="*/ 791117 h 1069117"/>
              <a:gd name="connsiteX111" fmla="*/ 379512 w 1025918"/>
              <a:gd name="connsiteY111" fmla="*/ 805955 h 1069117"/>
              <a:gd name="connsiteX112" fmla="*/ 257085 w 1025918"/>
              <a:gd name="connsiteY112" fmla="*/ 740624 h 1069117"/>
              <a:gd name="connsiteX113" fmla="*/ 326818 w 1025918"/>
              <a:gd name="connsiteY113" fmla="*/ 759128 h 1069117"/>
              <a:gd name="connsiteX114" fmla="*/ 378609 w 1025918"/>
              <a:gd name="connsiteY114" fmla="*/ 771597 h 1069117"/>
              <a:gd name="connsiteX115" fmla="*/ 430259 w 1025918"/>
              <a:gd name="connsiteY115" fmla="*/ 758395 h 1069117"/>
              <a:gd name="connsiteX116" fmla="*/ 495055 w 1025918"/>
              <a:gd name="connsiteY116" fmla="*/ 739185 h 1069117"/>
              <a:gd name="connsiteX117" fmla="*/ 911192 w 1025918"/>
              <a:gd name="connsiteY117" fmla="*/ 698028 h 1069117"/>
              <a:gd name="connsiteX118" fmla="*/ 991136 w 1025918"/>
              <a:gd name="connsiteY118" fmla="*/ 736674 h 1069117"/>
              <a:gd name="connsiteX119" fmla="*/ 981884 w 1025918"/>
              <a:gd name="connsiteY119" fmla="*/ 755066 h 1069117"/>
              <a:gd name="connsiteX120" fmla="*/ 979937 w 1025918"/>
              <a:gd name="connsiteY120" fmla="*/ 754136 h 1069117"/>
              <a:gd name="connsiteX121" fmla="*/ 967892 w 1025918"/>
              <a:gd name="connsiteY121" fmla="*/ 753938 h 1069117"/>
              <a:gd name="connsiteX122" fmla="*/ 907497 w 1025918"/>
              <a:gd name="connsiteY122" fmla="*/ 768381 h 1069117"/>
              <a:gd name="connsiteX123" fmla="*/ 961348 w 1025918"/>
              <a:gd name="connsiteY123" fmla="*/ 795969 h 1069117"/>
              <a:gd name="connsiteX124" fmla="*/ 951926 w 1025918"/>
              <a:gd name="connsiteY124" fmla="*/ 814672 h 1069117"/>
              <a:gd name="connsiteX125" fmla="*/ 873167 w 1025918"/>
              <a:gd name="connsiteY125" fmla="*/ 773402 h 1069117"/>
              <a:gd name="connsiteX126" fmla="*/ 881771 w 1025918"/>
              <a:gd name="connsiteY126" fmla="*/ 756449 h 1069117"/>
              <a:gd name="connsiteX127" fmla="*/ 950459 w 1025918"/>
              <a:gd name="connsiteY127" fmla="*/ 739777 h 1069117"/>
              <a:gd name="connsiteX128" fmla="*/ 901855 w 1025918"/>
              <a:gd name="connsiteY128" fmla="*/ 716505 h 1069117"/>
              <a:gd name="connsiteX129" fmla="*/ 79059 w 1025918"/>
              <a:gd name="connsiteY129" fmla="*/ 698028 h 1069117"/>
              <a:gd name="connsiteX130" fmla="*/ 88256 w 1025918"/>
              <a:gd name="connsiteY130" fmla="*/ 717097 h 1069117"/>
              <a:gd name="connsiteX131" fmla="*/ 57395 w 1025918"/>
              <a:gd name="connsiteY131" fmla="*/ 731963 h 1069117"/>
              <a:gd name="connsiteX132" fmla="*/ 102529 w 1025918"/>
              <a:gd name="connsiteY132" fmla="*/ 746688 h 1069117"/>
              <a:gd name="connsiteX133" fmla="*/ 112289 w 1025918"/>
              <a:gd name="connsiteY133" fmla="*/ 766914 h 1069117"/>
              <a:gd name="connsiteX134" fmla="*/ 59285 w 1025918"/>
              <a:gd name="connsiteY134" fmla="*/ 751907 h 1069117"/>
              <a:gd name="connsiteX135" fmla="*/ 34179 w 1025918"/>
              <a:gd name="connsiteY135" fmla="*/ 809368 h 1069117"/>
              <a:gd name="connsiteX136" fmla="*/ 22726 w 1025918"/>
              <a:gd name="connsiteY136" fmla="*/ 785617 h 1069117"/>
              <a:gd name="connsiteX137" fmla="*/ 43601 w 1025918"/>
              <a:gd name="connsiteY137" fmla="*/ 738649 h 1069117"/>
              <a:gd name="connsiteX138" fmla="*/ 8283 w 1025918"/>
              <a:gd name="connsiteY138" fmla="*/ 755687 h 1069117"/>
              <a:gd name="connsiteX139" fmla="*/ 0 w 1025918"/>
              <a:gd name="connsiteY139" fmla="*/ 738563 h 1069117"/>
              <a:gd name="connsiteX140" fmla="*/ 0 w 1025918"/>
              <a:gd name="connsiteY140" fmla="*/ 736164 h 1069117"/>
              <a:gd name="connsiteX141" fmla="*/ 258750 w 1025918"/>
              <a:gd name="connsiteY141" fmla="*/ 664995 h 1069117"/>
              <a:gd name="connsiteX142" fmla="*/ 326000 w 1025918"/>
              <a:gd name="connsiteY142" fmla="*/ 686801 h 1069117"/>
              <a:gd name="connsiteX143" fmla="*/ 377142 w 1025918"/>
              <a:gd name="connsiteY143" fmla="*/ 701977 h 1069117"/>
              <a:gd name="connsiteX144" fmla="*/ 428313 w 1025918"/>
              <a:gd name="connsiteY144" fmla="*/ 686801 h 1069117"/>
              <a:gd name="connsiteX145" fmla="*/ 495084 w 1025918"/>
              <a:gd name="connsiteY145" fmla="*/ 668268 h 1069117"/>
              <a:gd name="connsiteX146" fmla="*/ 561854 w 1025918"/>
              <a:gd name="connsiteY146" fmla="*/ 686801 h 1069117"/>
              <a:gd name="connsiteX147" fmla="*/ 613025 w 1025918"/>
              <a:gd name="connsiteY147" fmla="*/ 701977 h 1069117"/>
              <a:gd name="connsiteX148" fmla="*/ 664167 w 1025918"/>
              <a:gd name="connsiteY148" fmla="*/ 686801 h 1069117"/>
              <a:gd name="connsiteX149" fmla="*/ 731417 w 1025918"/>
              <a:gd name="connsiteY149" fmla="*/ 664995 h 1069117"/>
              <a:gd name="connsiteX150" fmla="*/ 778413 w 1025918"/>
              <a:gd name="connsiteY150" fmla="*/ 671737 h 1069117"/>
              <a:gd name="connsiteX151" fmla="*/ 760049 w 1025918"/>
              <a:gd name="connsiteY151" fmla="*/ 703698 h 1069117"/>
              <a:gd name="connsiteX152" fmla="*/ 731445 w 1025918"/>
              <a:gd name="connsiteY152" fmla="*/ 700934 h 1069117"/>
              <a:gd name="connsiteX153" fmla="*/ 678610 w 1025918"/>
              <a:gd name="connsiteY153" fmla="*/ 716082 h 1069117"/>
              <a:gd name="connsiteX154" fmla="*/ 616043 w 1025918"/>
              <a:gd name="connsiteY154" fmla="*/ 736759 h 1069117"/>
              <a:gd name="connsiteX155" fmla="*/ 548060 w 1025918"/>
              <a:gd name="connsiteY155" fmla="*/ 717097 h 1069117"/>
              <a:gd name="connsiteX156" fmla="*/ 495084 w 1025918"/>
              <a:gd name="connsiteY156" fmla="*/ 702739 h 1069117"/>
              <a:gd name="connsiteX157" fmla="*/ 442107 w 1025918"/>
              <a:gd name="connsiteY157" fmla="*/ 717097 h 1069117"/>
              <a:gd name="connsiteX158" fmla="*/ 374124 w 1025918"/>
              <a:gd name="connsiteY158" fmla="*/ 736759 h 1069117"/>
              <a:gd name="connsiteX159" fmla="*/ 311557 w 1025918"/>
              <a:gd name="connsiteY159" fmla="*/ 716082 h 1069117"/>
              <a:gd name="connsiteX160" fmla="*/ 258721 w 1025918"/>
              <a:gd name="connsiteY160" fmla="*/ 700934 h 1069117"/>
              <a:gd name="connsiteX161" fmla="*/ 230118 w 1025918"/>
              <a:gd name="connsiteY161" fmla="*/ 703698 h 1069117"/>
              <a:gd name="connsiteX162" fmla="*/ 211754 w 1025918"/>
              <a:gd name="connsiteY162" fmla="*/ 671737 h 1069117"/>
              <a:gd name="connsiteX163" fmla="*/ 258750 w 1025918"/>
              <a:gd name="connsiteY163" fmla="*/ 664995 h 1069117"/>
              <a:gd name="connsiteX164" fmla="*/ 949867 w 1025918"/>
              <a:gd name="connsiteY164" fmla="*/ 589283 h 1069117"/>
              <a:gd name="connsiteX165" fmla="*/ 959317 w 1025918"/>
              <a:gd name="connsiteY165" fmla="*/ 606265 h 1069117"/>
              <a:gd name="connsiteX166" fmla="*/ 946482 w 1025918"/>
              <a:gd name="connsiteY166" fmla="*/ 624685 h 1069117"/>
              <a:gd name="connsiteX167" fmla="*/ 951841 w 1025918"/>
              <a:gd name="connsiteY167" fmla="*/ 639467 h 1069117"/>
              <a:gd name="connsiteX168" fmla="*/ 966228 w 1025918"/>
              <a:gd name="connsiteY168" fmla="*/ 624826 h 1069117"/>
              <a:gd name="connsiteX169" fmla="*/ 1001404 w 1025918"/>
              <a:gd name="connsiteY169" fmla="*/ 597548 h 1069117"/>
              <a:gd name="connsiteX170" fmla="*/ 1023435 w 1025918"/>
              <a:gd name="connsiteY170" fmla="*/ 638508 h 1069117"/>
              <a:gd name="connsiteX171" fmla="*/ 998753 w 1025918"/>
              <a:gd name="connsiteY171" fmla="*/ 673317 h 1069117"/>
              <a:gd name="connsiteX172" fmla="*/ 988879 w 1025918"/>
              <a:gd name="connsiteY172" fmla="*/ 655856 h 1069117"/>
              <a:gd name="connsiteX173" fmla="*/ 1006059 w 1025918"/>
              <a:gd name="connsiteY173" fmla="*/ 634417 h 1069117"/>
              <a:gd name="connsiteX174" fmla="*/ 999091 w 1025918"/>
              <a:gd name="connsiteY174" fmla="*/ 618028 h 1069117"/>
              <a:gd name="connsiteX175" fmla="*/ 983548 w 1025918"/>
              <a:gd name="connsiteY175" fmla="*/ 633543 h 1069117"/>
              <a:gd name="connsiteX176" fmla="*/ 949387 w 1025918"/>
              <a:gd name="connsiteY176" fmla="*/ 659805 h 1069117"/>
              <a:gd name="connsiteX177" fmla="*/ 929302 w 1025918"/>
              <a:gd name="connsiteY177" fmla="*/ 620651 h 1069117"/>
              <a:gd name="connsiteX178" fmla="*/ 949867 w 1025918"/>
              <a:gd name="connsiteY178" fmla="*/ 589283 h 1069117"/>
              <a:gd name="connsiteX179" fmla="*/ 424195 w 1025918"/>
              <a:gd name="connsiteY179" fmla="*/ 455094 h 1069117"/>
              <a:gd name="connsiteX180" fmla="*/ 565972 w 1025918"/>
              <a:gd name="connsiteY180" fmla="*/ 455094 h 1069117"/>
              <a:gd name="connsiteX181" fmla="*/ 565916 w 1025918"/>
              <a:gd name="connsiteY181" fmla="*/ 476504 h 1069117"/>
              <a:gd name="connsiteX182" fmla="*/ 557087 w 1025918"/>
              <a:gd name="connsiteY182" fmla="*/ 490242 h 1069117"/>
              <a:gd name="connsiteX183" fmla="*/ 569442 w 1025918"/>
              <a:gd name="connsiteY183" fmla="*/ 643867 h 1069117"/>
              <a:gd name="connsiteX184" fmla="*/ 520077 w 1025918"/>
              <a:gd name="connsiteY184" fmla="*/ 643867 h 1069117"/>
              <a:gd name="connsiteX185" fmla="*/ 516353 w 1025918"/>
              <a:gd name="connsiteY185" fmla="*/ 590552 h 1069117"/>
              <a:gd name="connsiteX186" fmla="*/ 495055 w 1025918"/>
              <a:gd name="connsiteY186" fmla="*/ 569226 h 1069117"/>
              <a:gd name="connsiteX187" fmla="*/ 473758 w 1025918"/>
              <a:gd name="connsiteY187" fmla="*/ 590552 h 1069117"/>
              <a:gd name="connsiteX188" fmla="*/ 470034 w 1025918"/>
              <a:gd name="connsiteY188" fmla="*/ 643867 h 1069117"/>
              <a:gd name="connsiteX189" fmla="*/ 420669 w 1025918"/>
              <a:gd name="connsiteY189" fmla="*/ 643867 h 1069117"/>
              <a:gd name="connsiteX190" fmla="*/ 433024 w 1025918"/>
              <a:gd name="connsiteY190" fmla="*/ 490242 h 1069117"/>
              <a:gd name="connsiteX191" fmla="*/ 424195 w 1025918"/>
              <a:gd name="connsiteY191" fmla="*/ 476504 h 1069117"/>
              <a:gd name="connsiteX192" fmla="*/ 624534 w 1025918"/>
              <a:gd name="connsiteY192" fmla="*/ 425136 h 1069117"/>
              <a:gd name="connsiteX193" fmla="*/ 639992 w 1025918"/>
              <a:gd name="connsiteY193" fmla="*/ 425136 h 1069117"/>
              <a:gd name="connsiteX194" fmla="*/ 641995 w 1025918"/>
              <a:gd name="connsiteY194" fmla="*/ 441186 h 1069117"/>
              <a:gd name="connsiteX195" fmla="*/ 656946 w 1025918"/>
              <a:gd name="connsiteY195" fmla="*/ 441186 h 1069117"/>
              <a:gd name="connsiteX196" fmla="*/ 659146 w 1025918"/>
              <a:gd name="connsiteY196" fmla="*/ 425136 h 1069117"/>
              <a:gd name="connsiteX197" fmla="*/ 667694 w 1025918"/>
              <a:gd name="connsiteY197" fmla="*/ 425136 h 1069117"/>
              <a:gd name="connsiteX198" fmla="*/ 676213 w 1025918"/>
              <a:gd name="connsiteY198" fmla="*/ 425136 h 1069117"/>
              <a:gd name="connsiteX199" fmla="*/ 678413 w 1025918"/>
              <a:gd name="connsiteY199" fmla="*/ 441186 h 1069117"/>
              <a:gd name="connsiteX200" fmla="*/ 693363 w 1025918"/>
              <a:gd name="connsiteY200" fmla="*/ 441186 h 1069117"/>
              <a:gd name="connsiteX201" fmla="*/ 695366 w 1025918"/>
              <a:gd name="connsiteY201" fmla="*/ 425136 h 1069117"/>
              <a:gd name="connsiteX202" fmla="*/ 710825 w 1025918"/>
              <a:gd name="connsiteY202" fmla="*/ 425136 h 1069117"/>
              <a:gd name="connsiteX203" fmla="*/ 708709 w 1025918"/>
              <a:gd name="connsiteY203" fmla="*/ 447787 h 1069117"/>
              <a:gd name="connsiteX204" fmla="*/ 698131 w 1025918"/>
              <a:gd name="connsiteY204" fmla="*/ 456363 h 1069117"/>
              <a:gd name="connsiteX205" fmla="*/ 698723 w 1025918"/>
              <a:gd name="connsiteY205" fmla="*/ 467364 h 1069117"/>
              <a:gd name="connsiteX206" fmla="*/ 698808 w 1025918"/>
              <a:gd name="connsiteY206" fmla="*/ 467364 h 1069117"/>
              <a:gd name="connsiteX207" fmla="*/ 709781 w 1025918"/>
              <a:gd name="connsiteY207" fmla="*/ 481074 h 1069117"/>
              <a:gd name="connsiteX208" fmla="*/ 709781 w 1025918"/>
              <a:gd name="connsiteY208" fmla="*/ 493683 h 1069117"/>
              <a:gd name="connsiteX209" fmla="*/ 701234 w 1025918"/>
              <a:gd name="connsiteY209" fmla="*/ 493683 h 1069117"/>
              <a:gd name="connsiteX210" fmla="*/ 722786 w 1025918"/>
              <a:gd name="connsiteY210" fmla="*/ 643895 h 1069117"/>
              <a:gd name="connsiteX211" fmla="*/ 667694 w 1025918"/>
              <a:gd name="connsiteY211" fmla="*/ 643895 h 1069117"/>
              <a:gd name="connsiteX212" fmla="*/ 612602 w 1025918"/>
              <a:gd name="connsiteY212" fmla="*/ 643895 h 1069117"/>
              <a:gd name="connsiteX213" fmla="*/ 634097 w 1025918"/>
              <a:gd name="connsiteY213" fmla="*/ 493683 h 1069117"/>
              <a:gd name="connsiteX214" fmla="*/ 625549 w 1025918"/>
              <a:gd name="connsiteY214" fmla="*/ 493683 h 1069117"/>
              <a:gd name="connsiteX215" fmla="*/ 625549 w 1025918"/>
              <a:gd name="connsiteY215" fmla="*/ 481074 h 1069117"/>
              <a:gd name="connsiteX216" fmla="*/ 636551 w 1025918"/>
              <a:gd name="connsiteY216" fmla="*/ 467364 h 1069117"/>
              <a:gd name="connsiteX217" fmla="*/ 636607 w 1025918"/>
              <a:gd name="connsiteY217" fmla="*/ 467364 h 1069117"/>
              <a:gd name="connsiteX218" fmla="*/ 637228 w 1025918"/>
              <a:gd name="connsiteY218" fmla="*/ 456363 h 1069117"/>
              <a:gd name="connsiteX219" fmla="*/ 626650 w 1025918"/>
              <a:gd name="connsiteY219" fmla="*/ 447787 h 1069117"/>
              <a:gd name="connsiteX220" fmla="*/ 279370 w 1025918"/>
              <a:gd name="connsiteY220" fmla="*/ 425136 h 1069117"/>
              <a:gd name="connsiteX221" fmla="*/ 294829 w 1025918"/>
              <a:gd name="connsiteY221" fmla="*/ 425136 h 1069117"/>
              <a:gd name="connsiteX222" fmla="*/ 296832 w 1025918"/>
              <a:gd name="connsiteY222" fmla="*/ 441186 h 1069117"/>
              <a:gd name="connsiteX223" fmla="*/ 311782 w 1025918"/>
              <a:gd name="connsiteY223" fmla="*/ 441186 h 1069117"/>
              <a:gd name="connsiteX224" fmla="*/ 313983 w 1025918"/>
              <a:gd name="connsiteY224" fmla="*/ 425136 h 1069117"/>
              <a:gd name="connsiteX225" fmla="*/ 322502 w 1025918"/>
              <a:gd name="connsiteY225" fmla="*/ 425136 h 1069117"/>
              <a:gd name="connsiteX226" fmla="*/ 331049 w 1025918"/>
              <a:gd name="connsiteY226" fmla="*/ 425136 h 1069117"/>
              <a:gd name="connsiteX227" fmla="*/ 333249 w 1025918"/>
              <a:gd name="connsiteY227" fmla="*/ 441186 h 1069117"/>
              <a:gd name="connsiteX228" fmla="*/ 348200 w 1025918"/>
              <a:gd name="connsiteY228" fmla="*/ 441186 h 1069117"/>
              <a:gd name="connsiteX229" fmla="*/ 350203 w 1025918"/>
              <a:gd name="connsiteY229" fmla="*/ 425136 h 1069117"/>
              <a:gd name="connsiteX230" fmla="*/ 365661 w 1025918"/>
              <a:gd name="connsiteY230" fmla="*/ 425136 h 1069117"/>
              <a:gd name="connsiteX231" fmla="*/ 363546 w 1025918"/>
              <a:gd name="connsiteY231" fmla="*/ 447787 h 1069117"/>
              <a:gd name="connsiteX232" fmla="*/ 352967 w 1025918"/>
              <a:gd name="connsiteY232" fmla="*/ 456363 h 1069117"/>
              <a:gd name="connsiteX233" fmla="*/ 353588 w 1025918"/>
              <a:gd name="connsiteY233" fmla="*/ 467364 h 1069117"/>
              <a:gd name="connsiteX234" fmla="*/ 353644 w 1025918"/>
              <a:gd name="connsiteY234" fmla="*/ 467364 h 1069117"/>
              <a:gd name="connsiteX235" fmla="*/ 364646 w 1025918"/>
              <a:gd name="connsiteY235" fmla="*/ 481074 h 1069117"/>
              <a:gd name="connsiteX236" fmla="*/ 364646 w 1025918"/>
              <a:gd name="connsiteY236" fmla="*/ 493683 h 1069117"/>
              <a:gd name="connsiteX237" fmla="*/ 356098 w 1025918"/>
              <a:gd name="connsiteY237" fmla="*/ 493683 h 1069117"/>
              <a:gd name="connsiteX238" fmla="*/ 377566 w 1025918"/>
              <a:gd name="connsiteY238" fmla="*/ 643895 h 1069117"/>
              <a:gd name="connsiteX239" fmla="*/ 322474 w 1025918"/>
              <a:gd name="connsiteY239" fmla="*/ 643895 h 1069117"/>
              <a:gd name="connsiteX240" fmla="*/ 267410 w 1025918"/>
              <a:gd name="connsiteY240" fmla="*/ 643895 h 1069117"/>
              <a:gd name="connsiteX241" fmla="*/ 288905 w 1025918"/>
              <a:gd name="connsiteY241" fmla="*/ 493683 h 1069117"/>
              <a:gd name="connsiteX242" fmla="*/ 280358 w 1025918"/>
              <a:gd name="connsiteY242" fmla="*/ 493683 h 1069117"/>
              <a:gd name="connsiteX243" fmla="*/ 280358 w 1025918"/>
              <a:gd name="connsiteY243" fmla="*/ 481074 h 1069117"/>
              <a:gd name="connsiteX244" fmla="*/ 291359 w 1025918"/>
              <a:gd name="connsiteY244" fmla="*/ 467364 h 1069117"/>
              <a:gd name="connsiteX245" fmla="*/ 291416 w 1025918"/>
              <a:gd name="connsiteY245" fmla="*/ 467364 h 1069117"/>
              <a:gd name="connsiteX246" fmla="*/ 292036 w 1025918"/>
              <a:gd name="connsiteY246" fmla="*/ 456363 h 1069117"/>
              <a:gd name="connsiteX247" fmla="*/ 281458 w 1025918"/>
              <a:gd name="connsiteY247" fmla="*/ 447787 h 1069117"/>
              <a:gd name="connsiteX248" fmla="*/ 1008795 w 1025918"/>
              <a:gd name="connsiteY248" fmla="*/ 375686 h 1069117"/>
              <a:gd name="connsiteX249" fmla="*/ 1014380 w 1025918"/>
              <a:gd name="connsiteY249" fmla="*/ 401468 h 1069117"/>
              <a:gd name="connsiteX250" fmla="*/ 983125 w 1025918"/>
              <a:gd name="connsiteY250" fmla="*/ 442258 h 1069117"/>
              <a:gd name="connsiteX251" fmla="*/ 1021433 w 1025918"/>
              <a:gd name="connsiteY251" fmla="*/ 433937 h 1069117"/>
              <a:gd name="connsiteX252" fmla="*/ 1025918 w 1025918"/>
              <a:gd name="connsiteY252" fmla="*/ 454642 h 1069117"/>
              <a:gd name="connsiteX253" fmla="*/ 939147 w 1025918"/>
              <a:gd name="connsiteY253" fmla="*/ 473486 h 1069117"/>
              <a:gd name="connsiteX254" fmla="*/ 934662 w 1025918"/>
              <a:gd name="connsiteY254" fmla="*/ 452780 h 1069117"/>
              <a:gd name="connsiteX255" fmla="*/ 968146 w 1025918"/>
              <a:gd name="connsiteY255" fmla="*/ 445503 h 1069117"/>
              <a:gd name="connsiteX256" fmla="*/ 927695 w 1025918"/>
              <a:gd name="connsiteY256" fmla="*/ 420679 h 1069117"/>
              <a:gd name="connsiteX257" fmla="*/ 922927 w 1025918"/>
              <a:gd name="connsiteY257" fmla="*/ 398732 h 1069117"/>
              <a:gd name="connsiteX258" fmla="*/ 970967 w 1025918"/>
              <a:gd name="connsiteY258" fmla="*/ 425700 h 1069117"/>
              <a:gd name="connsiteX259" fmla="*/ 667637 w 1025918"/>
              <a:gd name="connsiteY259" fmla="*/ 368492 h 1069117"/>
              <a:gd name="connsiteX260" fmla="*/ 701996 w 1025918"/>
              <a:gd name="connsiteY260" fmla="*/ 402964 h 1069117"/>
              <a:gd name="connsiteX261" fmla="*/ 701996 w 1025918"/>
              <a:gd name="connsiteY261" fmla="*/ 410354 h 1069117"/>
              <a:gd name="connsiteX262" fmla="*/ 633279 w 1025918"/>
              <a:gd name="connsiteY262" fmla="*/ 410354 h 1069117"/>
              <a:gd name="connsiteX263" fmla="*/ 633279 w 1025918"/>
              <a:gd name="connsiteY263" fmla="*/ 402964 h 1069117"/>
              <a:gd name="connsiteX264" fmla="*/ 667637 w 1025918"/>
              <a:gd name="connsiteY264" fmla="*/ 368492 h 1069117"/>
              <a:gd name="connsiteX265" fmla="*/ 322530 w 1025918"/>
              <a:gd name="connsiteY265" fmla="*/ 368492 h 1069117"/>
              <a:gd name="connsiteX266" fmla="*/ 356888 w 1025918"/>
              <a:gd name="connsiteY266" fmla="*/ 402964 h 1069117"/>
              <a:gd name="connsiteX267" fmla="*/ 356888 w 1025918"/>
              <a:gd name="connsiteY267" fmla="*/ 410354 h 1069117"/>
              <a:gd name="connsiteX268" fmla="*/ 288172 w 1025918"/>
              <a:gd name="connsiteY268" fmla="*/ 410354 h 1069117"/>
              <a:gd name="connsiteX269" fmla="*/ 288172 w 1025918"/>
              <a:gd name="connsiteY269" fmla="*/ 402964 h 1069117"/>
              <a:gd name="connsiteX270" fmla="*/ 322530 w 1025918"/>
              <a:gd name="connsiteY270" fmla="*/ 368492 h 1069117"/>
              <a:gd name="connsiteX271" fmla="*/ 430767 w 1025918"/>
              <a:gd name="connsiteY271" fmla="*/ 356673 h 1069117"/>
              <a:gd name="connsiteX272" fmla="*/ 454011 w 1025918"/>
              <a:gd name="connsiteY272" fmla="*/ 356673 h 1069117"/>
              <a:gd name="connsiteX273" fmla="*/ 456381 w 1025918"/>
              <a:gd name="connsiteY273" fmla="*/ 374501 h 1069117"/>
              <a:gd name="connsiteX274" fmla="*/ 476889 w 1025918"/>
              <a:gd name="connsiteY274" fmla="*/ 374501 h 1069117"/>
              <a:gd name="connsiteX275" fmla="*/ 479258 w 1025918"/>
              <a:gd name="connsiteY275" fmla="*/ 356673 h 1069117"/>
              <a:gd name="connsiteX276" fmla="*/ 510937 w 1025918"/>
              <a:gd name="connsiteY276" fmla="*/ 356673 h 1069117"/>
              <a:gd name="connsiteX277" fmla="*/ 513306 w 1025918"/>
              <a:gd name="connsiteY277" fmla="*/ 374501 h 1069117"/>
              <a:gd name="connsiteX278" fmla="*/ 533814 w 1025918"/>
              <a:gd name="connsiteY278" fmla="*/ 374501 h 1069117"/>
              <a:gd name="connsiteX279" fmla="*/ 536212 w 1025918"/>
              <a:gd name="connsiteY279" fmla="*/ 356673 h 1069117"/>
              <a:gd name="connsiteX280" fmla="*/ 559428 w 1025918"/>
              <a:gd name="connsiteY280" fmla="*/ 356673 h 1069117"/>
              <a:gd name="connsiteX281" fmla="*/ 557905 w 1025918"/>
              <a:gd name="connsiteY281" fmla="*/ 385079 h 1069117"/>
              <a:gd name="connsiteX282" fmla="*/ 545662 w 1025918"/>
              <a:gd name="connsiteY282" fmla="*/ 402738 h 1069117"/>
              <a:gd name="connsiteX283" fmla="*/ 549132 w 1025918"/>
              <a:gd name="connsiteY283" fmla="*/ 438168 h 1069117"/>
              <a:gd name="connsiteX284" fmla="*/ 441063 w 1025918"/>
              <a:gd name="connsiteY284" fmla="*/ 438168 h 1069117"/>
              <a:gd name="connsiteX285" fmla="*/ 444533 w 1025918"/>
              <a:gd name="connsiteY285" fmla="*/ 402738 h 1069117"/>
              <a:gd name="connsiteX286" fmla="*/ 432291 w 1025918"/>
              <a:gd name="connsiteY286" fmla="*/ 385079 h 1069117"/>
              <a:gd name="connsiteX287" fmla="*/ 938664 w 1025918"/>
              <a:gd name="connsiteY287" fmla="*/ 280167 h 1069117"/>
              <a:gd name="connsiteX288" fmla="*/ 916665 w 1025918"/>
              <a:gd name="connsiteY288" fmla="*/ 282201 h 1069117"/>
              <a:gd name="connsiteX289" fmla="*/ 904479 w 1025918"/>
              <a:gd name="connsiteY289" fmla="*/ 320791 h 1069117"/>
              <a:gd name="connsiteX290" fmla="*/ 943068 w 1025918"/>
              <a:gd name="connsiteY290" fmla="*/ 332639 h 1069117"/>
              <a:gd name="connsiteX291" fmla="*/ 955311 w 1025918"/>
              <a:gd name="connsiteY291" fmla="*/ 294190 h 1069117"/>
              <a:gd name="connsiteX292" fmla="*/ 938664 w 1025918"/>
              <a:gd name="connsiteY292" fmla="*/ 280167 h 1069117"/>
              <a:gd name="connsiteX293" fmla="*/ 926006 w 1025918"/>
              <a:gd name="connsiteY293" fmla="*/ 258348 h 1069117"/>
              <a:gd name="connsiteX294" fmla="*/ 972462 w 1025918"/>
              <a:gd name="connsiteY294" fmla="*/ 285192 h 1069117"/>
              <a:gd name="connsiteX295" fmla="*/ 952716 w 1025918"/>
              <a:gd name="connsiteY295" fmla="*/ 351116 h 1069117"/>
              <a:gd name="connsiteX296" fmla="*/ 887300 w 1025918"/>
              <a:gd name="connsiteY296" fmla="*/ 329790 h 1069117"/>
              <a:gd name="connsiteX297" fmla="*/ 907046 w 1025918"/>
              <a:gd name="connsiteY297" fmla="*/ 263866 h 1069117"/>
              <a:gd name="connsiteX298" fmla="*/ 926006 w 1025918"/>
              <a:gd name="connsiteY298" fmla="*/ 258348 h 1069117"/>
              <a:gd name="connsiteX299" fmla="*/ 620980 w 1025918"/>
              <a:gd name="connsiteY299" fmla="*/ 249367 h 1069117"/>
              <a:gd name="connsiteX300" fmla="*/ 652940 w 1025918"/>
              <a:gd name="connsiteY300" fmla="*/ 281637 h 1069117"/>
              <a:gd name="connsiteX301" fmla="*/ 619033 w 1025918"/>
              <a:gd name="connsiteY301" fmla="*/ 317209 h 1069117"/>
              <a:gd name="connsiteX302" fmla="*/ 596466 w 1025918"/>
              <a:gd name="connsiteY302" fmla="*/ 308605 h 1069117"/>
              <a:gd name="connsiteX303" fmla="*/ 596974 w 1025918"/>
              <a:gd name="connsiteY303" fmla="*/ 307646 h 1069117"/>
              <a:gd name="connsiteX304" fmla="*/ 603970 w 1025918"/>
              <a:gd name="connsiteY304" fmla="*/ 308633 h 1069117"/>
              <a:gd name="connsiteX305" fmla="*/ 629019 w 1025918"/>
              <a:gd name="connsiteY305" fmla="*/ 278957 h 1069117"/>
              <a:gd name="connsiteX306" fmla="*/ 610063 w 1025918"/>
              <a:gd name="connsiteY306" fmla="*/ 258591 h 1069117"/>
              <a:gd name="connsiteX307" fmla="*/ 597002 w 1025918"/>
              <a:gd name="connsiteY307" fmla="*/ 258845 h 1069117"/>
              <a:gd name="connsiteX308" fmla="*/ 596466 w 1025918"/>
              <a:gd name="connsiteY308" fmla="*/ 257914 h 1069117"/>
              <a:gd name="connsiteX309" fmla="*/ 620980 w 1025918"/>
              <a:gd name="connsiteY309" fmla="*/ 249367 h 1069117"/>
              <a:gd name="connsiteX310" fmla="*/ 495084 w 1025918"/>
              <a:gd name="connsiteY310" fmla="*/ 243273 h 1069117"/>
              <a:gd name="connsiteX311" fmla="*/ 547326 w 1025918"/>
              <a:gd name="connsiteY311" fmla="*/ 335065 h 1069117"/>
              <a:gd name="connsiteX312" fmla="*/ 547326 w 1025918"/>
              <a:gd name="connsiteY312" fmla="*/ 340086 h 1069117"/>
              <a:gd name="connsiteX313" fmla="*/ 442812 w 1025918"/>
              <a:gd name="connsiteY313" fmla="*/ 340086 h 1069117"/>
              <a:gd name="connsiteX314" fmla="*/ 442812 w 1025918"/>
              <a:gd name="connsiteY314" fmla="*/ 335065 h 1069117"/>
              <a:gd name="connsiteX315" fmla="*/ 495084 w 1025918"/>
              <a:gd name="connsiteY315" fmla="*/ 243273 h 1069117"/>
              <a:gd name="connsiteX316" fmla="*/ 367015 w 1025918"/>
              <a:gd name="connsiteY316" fmla="*/ 242709 h 1069117"/>
              <a:gd name="connsiteX317" fmla="*/ 375196 w 1025918"/>
              <a:gd name="connsiteY317" fmla="*/ 269084 h 1069117"/>
              <a:gd name="connsiteX318" fmla="*/ 402135 w 1025918"/>
              <a:gd name="connsiteY318" fmla="*/ 262991 h 1069117"/>
              <a:gd name="connsiteX319" fmla="*/ 383376 w 1025918"/>
              <a:gd name="connsiteY319" fmla="*/ 283273 h 1069117"/>
              <a:gd name="connsiteX320" fmla="*/ 402135 w 1025918"/>
              <a:gd name="connsiteY320" fmla="*/ 303556 h 1069117"/>
              <a:gd name="connsiteX321" fmla="*/ 375196 w 1025918"/>
              <a:gd name="connsiteY321" fmla="*/ 297462 h 1069117"/>
              <a:gd name="connsiteX322" fmla="*/ 367015 w 1025918"/>
              <a:gd name="connsiteY322" fmla="*/ 323838 h 1069117"/>
              <a:gd name="connsiteX323" fmla="*/ 358835 w 1025918"/>
              <a:gd name="connsiteY323" fmla="*/ 297462 h 1069117"/>
              <a:gd name="connsiteX324" fmla="*/ 331895 w 1025918"/>
              <a:gd name="connsiteY324" fmla="*/ 303556 h 1069117"/>
              <a:gd name="connsiteX325" fmla="*/ 350654 w 1025918"/>
              <a:gd name="connsiteY325" fmla="*/ 283273 h 1069117"/>
              <a:gd name="connsiteX326" fmla="*/ 331895 w 1025918"/>
              <a:gd name="connsiteY326" fmla="*/ 262991 h 1069117"/>
              <a:gd name="connsiteX327" fmla="*/ 358835 w 1025918"/>
              <a:gd name="connsiteY327" fmla="*/ 269084 h 1069117"/>
              <a:gd name="connsiteX328" fmla="*/ 495084 w 1025918"/>
              <a:gd name="connsiteY328" fmla="*/ 198111 h 1069117"/>
              <a:gd name="connsiteX329" fmla="*/ 512432 w 1025918"/>
              <a:gd name="connsiteY329" fmla="*/ 215459 h 1069117"/>
              <a:gd name="connsiteX330" fmla="*/ 495084 w 1025918"/>
              <a:gd name="connsiteY330" fmla="*/ 232808 h 1069117"/>
              <a:gd name="connsiteX331" fmla="*/ 477735 w 1025918"/>
              <a:gd name="connsiteY331" fmla="*/ 215459 h 1069117"/>
              <a:gd name="connsiteX332" fmla="*/ 495084 w 1025918"/>
              <a:gd name="connsiteY332" fmla="*/ 198111 h 1069117"/>
              <a:gd name="connsiteX333" fmla="*/ 825973 w 1025918"/>
              <a:gd name="connsiteY333" fmla="*/ 112243 h 1069117"/>
              <a:gd name="connsiteX334" fmla="*/ 842109 w 1025918"/>
              <a:gd name="connsiteY334" fmla="*/ 125417 h 1069117"/>
              <a:gd name="connsiteX335" fmla="*/ 808202 w 1025918"/>
              <a:gd name="connsiteY335" fmla="*/ 172780 h 1069117"/>
              <a:gd name="connsiteX336" fmla="*/ 864253 w 1025918"/>
              <a:gd name="connsiteY336" fmla="*/ 148548 h 1069117"/>
              <a:gd name="connsiteX337" fmla="*/ 873590 w 1025918"/>
              <a:gd name="connsiteY337" fmla="*/ 157687 h 1069117"/>
              <a:gd name="connsiteX338" fmla="*/ 850430 w 1025918"/>
              <a:gd name="connsiteY338" fmla="*/ 214162 h 1069117"/>
              <a:gd name="connsiteX339" fmla="*/ 897088 w 1025918"/>
              <a:gd name="connsiteY339" fmla="*/ 179239 h 1069117"/>
              <a:gd name="connsiteX340" fmla="*/ 910741 w 1025918"/>
              <a:gd name="connsiteY340" fmla="*/ 195290 h 1069117"/>
              <a:gd name="connsiteX341" fmla="*/ 838329 w 1025918"/>
              <a:gd name="connsiteY341" fmla="*/ 246207 h 1069117"/>
              <a:gd name="connsiteX342" fmla="*/ 823576 w 1025918"/>
              <a:gd name="connsiteY342" fmla="*/ 231708 h 1069117"/>
              <a:gd name="connsiteX343" fmla="*/ 845832 w 1025918"/>
              <a:gd name="connsiteY343" fmla="*/ 176757 h 1069117"/>
              <a:gd name="connsiteX344" fmla="*/ 790881 w 1025918"/>
              <a:gd name="connsiteY344" fmla="*/ 199634 h 1069117"/>
              <a:gd name="connsiteX345" fmla="*/ 775846 w 1025918"/>
              <a:gd name="connsiteY345" fmla="*/ 184881 h 1069117"/>
              <a:gd name="connsiteX346" fmla="*/ 295985 w 1025918"/>
              <a:gd name="connsiteY346" fmla="*/ 37095 h 1069117"/>
              <a:gd name="connsiteX347" fmla="*/ 333870 w 1025918"/>
              <a:gd name="connsiteY347" fmla="*/ 117405 h 1069117"/>
              <a:gd name="connsiteX348" fmla="*/ 273193 w 1025918"/>
              <a:gd name="connsiteY348" fmla="*/ 146037 h 1069117"/>
              <a:gd name="connsiteX349" fmla="*/ 265661 w 1025918"/>
              <a:gd name="connsiteY349" fmla="*/ 130099 h 1069117"/>
              <a:gd name="connsiteX350" fmla="*/ 307184 w 1025918"/>
              <a:gd name="connsiteY350" fmla="*/ 110494 h 1069117"/>
              <a:gd name="connsiteX351" fmla="*/ 299822 w 1025918"/>
              <a:gd name="connsiteY351" fmla="*/ 94895 h 1069117"/>
              <a:gd name="connsiteX352" fmla="*/ 265153 w 1025918"/>
              <a:gd name="connsiteY352" fmla="*/ 111256 h 1069117"/>
              <a:gd name="connsiteX353" fmla="*/ 257649 w 1025918"/>
              <a:gd name="connsiteY353" fmla="*/ 95318 h 1069117"/>
              <a:gd name="connsiteX354" fmla="*/ 292290 w 1025918"/>
              <a:gd name="connsiteY354" fmla="*/ 78957 h 1069117"/>
              <a:gd name="connsiteX355" fmla="*/ 284335 w 1025918"/>
              <a:gd name="connsiteY355" fmla="*/ 62088 h 1069117"/>
              <a:gd name="connsiteX356" fmla="*/ 242812 w 1025918"/>
              <a:gd name="connsiteY356" fmla="*/ 81693 h 1069117"/>
              <a:gd name="connsiteX357" fmla="*/ 235280 w 1025918"/>
              <a:gd name="connsiteY357" fmla="*/ 65727 h 1069117"/>
              <a:gd name="connsiteX358" fmla="*/ 666311 w 1025918"/>
              <a:gd name="connsiteY358" fmla="*/ 26037 h 1069117"/>
              <a:gd name="connsiteX359" fmla="*/ 685944 w 1025918"/>
              <a:gd name="connsiteY359" fmla="*/ 33061 h 1069117"/>
              <a:gd name="connsiteX360" fmla="*/ 669809 w 1025918"/>
              <a:gd name="connsiteY360" fmla="*/ 89450 h 1069117"/>
              <a:gd name="connsiteX361" fmla="*/ 714464 w 1025918"/>
              <a:gd name="connsiteY361" fmla="*/ 47786 h 1069117"/>
              <a:gd name="connsiteX362" fmla="*/ 726340 w 1025918"/>
              <a:gd name="connsiteY362" fmla="*/ 53287 h 1069117"/>
              <a:gd name="connsiteX363" fmla="*/ 723491 w 1025918"/>
              <a:gd name="connsiteY363" fmla="*/ 114274 h 1069117"/>
              <a:gd name="connsiteX364" fmla="*/ 755790 w 1025918"/>
              <a:gd name="connsiteY364" fmla="*/ 65586 h 1069117"/>
              <a:gd name="connsiteX365" fmla="*/ 774013 w 1025918"/>
              <a:gd name="connsiteY365" fmla="*/ 76192 h 1069117"/>
              <a:gd name="connsiteX366" fmla="*/ 722898 w 1025918"/>
              <a:gd name="connsiteY366" fmla="*/ 148520 h 1069117"/>
              <a:gd name="connsiteX367" fmla="*/ 704139 w 1025918"/>
              <a:gd name="connsiteY367" fmla="*/ 139831 h 1069117"/>
              <a:gd name="connsiteX368" fmla="*/ 706650 w 1025918"/>
              <a:gd name="connsiteY368" fmla="*/ 80593 h 1069117"/>
              <a:gd name="connsiteX369" fmla="*/ 662559 w 1025918"/>
              <a:gd name="connsiteY369" fmla="*/ 120593 h 1069117"/>
              <a:gd name="connsiteX370" fmla="*/ 643434 w 1025918"/>
              <a:gd name="connsiteY370" fmla="*/ 111764 h 1069117"/>
              <a:gd name="connsiteX371" fmla="*/ 561487 w 1025918"/>
              <a:gd name="connsiteY371" fmla="*/ 1044 h 1069117"/>
              <a:gd name="connsiteX372" fmla="*/ 597200 w 1025918"/>
              <a:gd name="connsiteY372" fmla="*/ 46178 h 1069117"/>
              <a:gd name="connsiteX373" fmla="*/ 590316 w 1025918"/>
              <a:gd name="connsiteY373" fmla="*/ 97180 h 1069117"/>
              <a:gd name="connsiteX374" fmla="*/ 569414 w 1025918"/>
              <a:gd name="connsiteY374" fmla="*/ 94331 h 1069117"/>
              <a:gd name="connsiteX375" fmla="*/ 575225 w 1025918"/>
              <a:gd name="connsiteY375" fmla="*/ 47899 h 1069117"/>
              <a:gd name="connsiteX376" fmla="*/ 559090 w 1025918"/>
              <a:gd name="connsiteY376" fmla="*/ 20423 h 1069117"/>
              <a:gd name="connsiteX377" fmla="*/ 536438 w 1025918"/>
              <a:gd name="connsiteY377" fmla="*/ 43019 h 1069117"/>
              <a:gd name="connsiteX378" fmla="*/ 530627 w 1025918"/>
              <a:gd name="connsiteY378" fmla="*/ 89450 h 1069117"/>
              <a:gd name="connsiteX379" fmla="*/ 509696 w 1025918"/>
              <a:gd name="connsiteY379" fmla="*/ 87081 h 1069117"/>
              <a:gd name="connsiteX380" fmla="*/ 515535 w 1025918"/>
              <a:gd name="connsiteY380" fmla="*/ 36333 h 1069117"/>
              <a:gd name="connsiteX381" fmla="*/ 561487 w 1025918"/>
              <a:gd name="connsiteY381" fmla="*/ 1044 h 1069117"/>
              <a:gd name="connsiteX382" fmla="*/ 448793 w 1025918"/>
              <a:gd name="connsiteY382" fmla="*/ 0 h 1069117"/>
              <a:gd name="connsiteX383" fmla="*/ 462192 w 1025918"/>
              <a:gd name="connsiteY383" fmla="*/ 87843 h 1069117"/>
              <a:gd name="connsiteX384" fmla="*/ 443433 w 1025918"/>
              <a:gd name="connsiteY384" fmla="*/ 90945 h 1069117"/>
              <a:gd name="connsiteX385" fmla="*/ 389300 w 1025918"/>
              <a:gd name="connsiteY385" fmla="*/ 45501 h 1069117"/>
              <a:gd name="connsiteX386" fmla="*/ 399371 w 1025918"/>
              <a:gd name="connsiteY386" fmla="*/ 98449 h 1069117"/>
              <a:gd name="connsiteX387" fmla="*/ 378948 w 1025918"/>
              <a:gd name="connsiteY387" fmla="*/ 101891 h 1069117"/>
              <a:gd name="connsiteX388" fmla="*/ 362671 w 1025918"/>
              <a:gd name="connsiteY388" fmla="*/ 14612 h 1069117"/>
              <a:gd name="connsiteX389" fmla="*/ 382982 w 1025918"/>
              <a:gd name="connsiteY389" fmla="*/ 11171 h 1069117"/>
              <a:gd name="connsiteX390" fmla="*/ 383405 w 1025918"/>
              <a:gd name="connsiteY390" fmla="*/ 13286 h 1069117"/>
              <a:gd name="connsiteX391" fmla="*/ 390400 w 1025918"/>
              <a:gd name="connsiteY391" fmla="*/ 23131 h 1069117"/>
              <a:gd name="connsiteX392" fmla="*/ 437848 w 1025918"/>
              <a:gd name="connsiteY392" fmla="*/ 63216 h 1069117"/>
              <a:gd name="connsiteX393" fmla="*/ 428144 w 1025918"/>
              <a:gd name="connsiteY393" fmla="*/ 3498 h 106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025918" h="1069117">
                <a:moveTo>
                  <a:pt x="445718" y="980173"/>
                </a:moveTo>
                <a:lnTo>
                  <a:pt x="464702" y="980540"/>
                </a:lnTo>
                <a:lnTo>
                  <a:pt x="509639" y="1035095"/>
                </a:lnTo>
                <a:lnTo>
                  <a:pt x="509414" y="981188"/>
                </a:lnTo>
                <a:lnTo>
                  <a:pt x="530119" y="981527"/>
                </a:lnTo>
                <a:lnTo>
                  <a:pt x="530147" y="1069117"/>
                </a:lnTo>
                <a:lnTo>
                  <a:pt x="509544" y="1069117"/>
                </a:lnTo>
                <a:lnTo>
                  <a:pt x="509527" y="1067846"/>
                </a:lnTo>
                <a:cubicBezTo>
                  <a:pt x="509555" y="1064799"/>
                  <a:pt x="507721" y="1060596"/>
                  <a:pt x="504449" y="1056901"/>
                </a:cubicBezTo>
                <a:lnTo>
                  <a:pt x="465126" y="1008833"/>
                </a:lnTo>
                <a:lnTo>
                  <a:pt x="463748" y="1069117"/>
                </a:lnTo>
                <a:lnTo>
                  <a:pt x="451642" y="1069117"/>
                </a:lnTo>
                <a:lnTo>
                  <a:pt x="442812" y="1068974"/>
                </a:lnTo>
                <a:close/>
                <a:moveTo>
                  <a:pt x="660021" y="951513"/>
                </a:moveTo>
                <a:lnTo>
                  <a:pt x="686537" y="1036280"/>
                </a:lnTo>
                <a:lnTo>
                  <a:pt x="665973" y="1042345"/>
                </a:lnTo>
                <a:lnTo>
                  <a:pt x="655112" y="1007028"/>
                </a:lnTo>
                <a:lnTo>
                  <a:pt x="616043" y="1018509"/>
                </a:lnTo>
                <a:lnTo>
                  <a:pt x="626086" y="1054052"/>
                </a:lnTo>
                <a:lnTo>
                  <a:pt x="605408" y="1060145"/>
                </a:lnTo>
                <a:lnTo>
                  <a:pt x="581713" y="974559"/>
                </a:lnTo>
                <a:lnTo>
                  <a:pt x="601939" y="968607"/>
                </a:lnTo>
                <a:lnTo>
                  <a:pt x="611304" y="1001668"/>
                </a:lnTo>
                <a:lnTo>
                  <a:pt x="650006" y="990300"/>
                </a:lnTo>
                <a:lnTo>
                  <a:pt x="639908" y="957437"/>
                </a:lnTo>
                <a:close/>
                <a:moveTo>
                  <a:pt x="330880" y="950864"/>
                </a:moveTo>
                <a:lnTo>
                  <a:pt x="394886" y="971005"/>
                </a:lnTo>
                <a:lnTo>
                  <a:pt x="389610" y="987818"/>
                </a:lnTo>
                <a:lnTo>
                  <a:pt x="345802" y="974023"/>
                </a:lnTo>
                <a:lnTo>
                  <a:pt x="340640" y="990469"/>
                </a:lnTo>
                <a:lnTo>
                  <a:pt x="377171" y="1001978"/>
                </a:lnTo>
                <a:lnTo>
                  <a:pt x="371895" y="1018791"/>
                </a:lnTo>
                <a:lnTo>
                  <a:pt x="335337" y="1007310"/>
                </a:lnTo>
                <a:lnTo>
                  <a:pt x="329752" y="1025081"/>
                </a:lnTo>
                <a:lnTo>
                  <a:pt x="373560" y="1038875"/>
                </a:lnTo>
                <a:lnTo>
                  <a:pt x="368257" y="1055716"/>
                </a:lnTo>
                <a:lnTo>
                  <a:pt x="304251" y="1035575"/>
                </a:lnTo>
                <a:close/>
                <a:moveTo>
                  <a:pt x="215252" y="947959"/>
                </a:moveTo>
                <a:lnTo>
                  <a:pt x="203235" y="965561"/>
                </a:lnTo>
                <a:lnTo>
                  <a:pt x="219145" y="976421"/>
                </a:lnTo>
                <a:cubicBezTo>
                  <a:pt x="226902" y="981696"/>
                  <a:pt x="232939" y="980737"/>
                  <a:pt x="236719" y="975208"/>
                </a:cubicBezTo>
                <a:cubicBezTo>
                  <a:pt x="240076" y="970300"/>
                  <a:pt x="239116" y="964263"/>
                  <a:pt x="231162" y="958819"/>
                </a:cubicBezTo>
                <a:close/>
                <a:moveTo>
                  <a:pt x="743180" y="930779"/>
                </a:moveTo>
                <a:lnTo>
                  <a:pt x="748455" y="966125"/>
                </a:lnTo>
                <a:lnTo>
                  <a:pt x="772884" y="950892"/>
                </a:lnTo>
                <a:close/>
                <a:moveTo>
                  <a:pt x="235252" y="918593"/>
                </a:moveTo>
                <a:lnTo>
                  <a:pt x="224025" y="935067"/>
                </a:lnTo>
                <a:lnTo>
                  <a:pt x="235449" y="942853"/>
                </a:lnTo>
                <a:cubicBezTo>
                  <a:pt x="241937" y="947282"/>
                  <a:pt x="248454" y="947423"/>
                  <a:pt x="252318" y="941753"/>
                </a:cubicBezTo>
                <a:cubicBezTo>
                  <a:pt x="255760" y="936731"/>
                  <a:pt x="254434" y="931682"/>
                  <a:pt x="246676" y="926379"/>
                </a:cubicBezTo>
                <a:close/>
                <a:moveTo>
                  <a:pt x="741911" y="907225"/>
                </a:moveTo>
                <a:lnTo>
                  <a:pt x="823181" y="959467"/>
                </a:lnTo>
                <a:lnTo>
                  <a:pt x="805240" y="972782"/>
                </a:lnTo>
                <a:lnTo>
                  <a:pt x="788907" y="961725"/>
                </a:lnTo>
                <a:lnTo>
                  <a:pt x="751305" y="985166"/>
                </a:lnTo>
                <a:lnTo>
                  <a:pt x="754238" y="1004884"/>
                </a:lnTo>
                <a:lnTo>
                  <a:pt x="735113" y="1014898"/>
                </a:lnTo>
                <a:lnTo>
                  <a:pt x="723011" y="919129"/>
                </a:lnTo>
                <a:close/>
                <a:moveTo>
                  <a:pt x="226761" y="893459"/>
                </a:moveTo>
                <a:lnTo>
                  <a:pt x="255788" y="913261"/>
                </a:lnTo>
                <a:cubicBezTo>
                  <a:pt x="276860" y="927620"/>
                  <a:pt x="279145" y="939806"/>
                  <a:pt x="271359" y="951202"/>
                </a:cubicBezTo>
                <a:cubicBezTo>
                  <a:pt x="266789" y="957916"/>
                  <a:pt x="259652" y="961188"/>
                  <a:pt x="250992" y="959891"/>
                </a:cubicBezTo>
                <a:cubicBezTo>
                  <a:pt x="258947" y="969143"/>
                  <a:pt x="259681" y="978875"/>
                  <a:pt x="253672" y="987676"/>
                </a:cubicBezTo>
                <a:cubicBezTo>
                  <a:pt x="245435" y="999722"/>
                  <a:pt x="231500" y="1004179"/>
                  <a:pt x="210231" y="989679"/>
                </a:cubicBezTo>
                <a:lnTo>
                  <a:pt x="176690" y="966802"/>
                </a:lnTo>
                <a:close/>
                <a:moveTo>
                  <a:pt x="154377" y="860426"/>
                </a:moveTo>
                <a:lnTo>
                  <a:pt x="98467" y="866181"/>
                </a:lnTo>
                <a:cubicBezTo>
                  <a:pt x="99003" y="867930"/>
                  <a:pt x="99736" y="869679"/>
                  <a:pt x="100639" y="871343"/>
                </a:cubicBezTo>
                <a:cubicBezTo>
                  <a:pt x="108030" y="884997"/>
                  <a:pt x="125124" y="890356"/>
                  <a:pt x="139398" y="882627"/>
                </a:cubicBezTo>
                <a:cubicBezTo>
                  <a:pt x="148227" y="877831"/>
                  <a:pt x="153446" y="869397"/>
                  <a:pt x="154377" y="860426"/>
                </a:cubicBezTo>
                <a:close/>
                <a:moveTo>
                  <a:pt x="134190" y="830197"/>
                </a:moveTo>
                <a:cubicBezTo>
                  <a:pt x="127205" y="828099"/>
                  <a:pt x="119370" y="828691"/>
                  <a:pt x="112233" y="832556"/>
                </a:cubicBezTo>
                <a:cubicBezTo>
                  <a:pt x="103545" y="837267"/>
                  <a:pt x="98382" y="845532"/>
                  <a:pt x="97311" y="854390"/>
                </a:cubicBezTo>
                <a:lnTo>
                  <a:pt x="153023" y="848607"/>
                </a:lnTo>
                <a:cubicBezTo>
                  <a:pt x="152515" y="847027"/>
                  <a:pt x="151866" y="845476"/>
                  <a:pt x="151048" y="843980"/>
                </a:cubicBezTo>
                <a:cubicBezTo>
                  <a:pt x="147311" y="837083"/>
                  <a:pt x="141175" y="832295"/>
                  <a:pt x="134190" y="830197"/>
                </a:cubicBezTo>
                <a:close/>
                <a:moveTo>
                  <a:pt x="495084" y="812076"/>
                </a:moveTo>
                <a:cubicBezTo>
                  <a:pt x="527749" y="812076"/>
                  <a:pt x="541713" y="836562"/>
                  <a:pt x="584844" y="836562"/>
                </a:cubicBezTo>
                <a:cubicBezTo>
                  <a:pt x="568229" y="841470"/>
                  <a:pt x="532263" y="849425"/>
                  <a:pt x="495084" y="849425"/>
                </a:cubicBezTo>
                <a:cubicBezTo>
                  <a:pt x="457933" y="849425"/>
                  <a:pt x="421938" y="841470"/>
                  <a:pt x="405323" y="836562"/>
                </a:cubicBezTo>
                <a:cubicBezTo>
                  <a:pt x="448454" y="836562"/>
                  <a:pt x="462418" y="812076"/>
                  <a:pt x="495084" y="812076"/>
                </a:cubicBezTo>
                <a:close/>
                <a:moveTo>
                  <a:pt x="121238" y="808619"/>
                </a:moveTo>
                <a:cubicBezTo>
                  <a:pt x="140187" y="806914"/>
                  <a:pt x="158461" y="817027"/>
                  <a:pt x="168086" y="834756"/>
                </a:cubicBezTo>
                <a:cubicBezTo>
                  <a:pt x="170174" y="838593"/>
                  <a:pt x="171725" y="842570"/>
                  <a:pt x="172769" y="846576"/>
                </a:cubicBezTo>
                <a:lnTo>
                  <a:pt x="185209" y="845278"/>
                </a:lnTo>
                <a:lnTo>
                  <a:pt x="186479" y="857126"/>
                </a:lnTo>
                <a:lnTo>
                  <a:pt x="174377" y="858395"/>
                </a:lnTo>
                <a:cubicBezTo>
                  <a:pt x="174659" y="875405"/>
                  <a:pt x="166112" y="891851"/>
                  <a:pt x="149299" y="900962"/>
                </a:cubicBezTo>
                <a:cubicBezTo>
                  <a:pt x="124617" y="914362"/>
                  <a:pt x="96408" y="904235"/>
                  <a:pt x="83573" y="880596"/>
                </a:cubicBezTo>
                <a:cubicBezTo>
                  <a:pt x="81429" y="876618"/>
                  <a:pt x="79821" y="872443"/>
                  <a:pt x="78777" y="868240"/>
                </a:cubicBezTo>
                <a:lnTo>
                  <a:pt x="66168" y="869538"/>
                </a:lnTo>
                <a:lnTo>
                  <a:pt x="64532" y="857831"/>
                </a:lnTo>
                <a:lnTo>
                  <a:pt x="77282" y="856505"/>
                </a:lnTo>
                <a:cubicBezTo>
                  <a:pt x="77141" y="839665"/>
                  <a:pt x="85717" y="823445"/>
                  <a:pt x="102360" y="814418"/>
                </a:cubicBezTo>
                <a:cubicBezTo>
                  <a:pt x="108531" y="811068"/>
                  <a:pt x="114922" y="809187"/>
                  <a:pt x="121238" y="808619"/>
                </a:cubicBezTo>
                <a:close/>
                <a:moveTo>
                  <a:pt x="852320" y="803360"/>
                </a:moveTo>
                <a:lnTo>
                  <a:pt x="893167" y="894615"/>
                </a:lnTo>
                <a:lnTo>
                  <a:pt x="877850" y="910864"/>
                </a:lnTo>
                <a:lnTo>
                  <a:pt x="784422" y="875405"/>
                </a:lnTo>
                <a:lnTo>
                  <a:pt x="801488" y="860116"/>
                </a:lnTo>
                <a:lnTo>
                  <a:pt x="867440" y="885702"/>
                </a:lnTo>
                <a:lnTo>
                  <a:pt x="838301" y="821075"/>
                </a:lnTo>
                <a:close/>
                <a:moveTo>
                  <a:pt x="495055" y="739185"/>
                </a:moveTo>
                <a:cubicBezTo>
                  <a:pt x="527326" y="739439"/>
                  <a:pt x="544788" y="750045"/>
                  <a:pt x="559851" y="758395"/>
                </a:cubicBezTo>
                <a:cubicBezTo>
                  <a:pt x="573391" y="765899"/>
                  <a:pt x="586819" y="771597"/>
                  <a:pt x="611502" y="771597"/>
                </a:cubicBezTo>
                <a:cubicBezTo>
                  <a:pt x="636184" y="771597"/>
                  <a:pt x="649752" y="766632"/>
                  <a:pt x="663293" y="759128"/>
                </a:cubicBezTo>
                <a:cubicBezTo>
                  <a:pt x="678554" y="750638"/>
                  <a:pt x="698949" y="736815"/>
                  <a:pt x="733025" y="740624"/>
                </a:cubicBezTo>
                <a:cubicBezTo>
                  <a:pt x="681431" y="806971"/>
                  <a:pt x="610599" y="805955"/>
                  <a:pt x="610599" y="805955"/>
                </a:cubicBezTo>
                <a:cubicBezTo>
                  <a:pt x="579343" y="805955"/>
                  <a:pt x="561628" y="799580"/>
                  <a:pt x="546367" y="791117"/>
                </a:cubicBezTo>
                <a:cubicBezTo>
                  <a:pt x="532996" y="783670"/>
                  <a:pt x="519146" y="774756"/>
                  <a:pt x="495055" y="774530"/>
                </a:cubicBezTo>
                <a:cubicBezTo>
                  <a:pt x="470965" y="774756"/>
                  <a:pt x="457086" y="783698"/>
                  <a:pt x="443743" y="791117"/>
                </a:cubicBezTo>
                <a:cubicBezTo>
                  <a:pt x="428511" y="799580"/>
                  <a:pt x="410767" y="805955"/>
                  <a:pt x="379512" y="805955"/>
                </a:cubicBezTo>
                <a:cubicBezTo>
                  <a:pt x="379512" y="805955"/>
                  <a:pt x="308680" y="806971"/>
                  <a:pt x="257085" y="740624"/>
                </a:cubicBezTo>
                <a:cubicBezTo>
                  <a:pt x="291190" y="736815"/>
                  <a:pt x="311585" y="750666"/>
                  <a:pt x="326818" y="759128"/>
                </a:cubicBezTo>
                <a:cubicBezTo>
                  <a:pt x="340358" y="766632"/>
                  <a:pt x="353927" y="771597"/>
                  <a:pt x="378609" y="771597"/>
                </a:cubicBezTo>
                <a:cubicBezTo>
                  <a:pt x="403292" y="771597"/>
                  <a:pt x="416719" y="765899"/>
                  <a:pt x="430259" y="758395"/>
                </a:cubicBezTo>
                <a:cubicBezTo>
                  <a:pt x="445323" y="750045"/>
                  <a:pt x="462784" y="739467"/>
                  <a:pt x="495055" y="739185"/>
                </a:cubicBezTo>
                <a:close/>
                <a:moveTo>
                  <a:pt x="911192" y="698028"/>
                </a:moveTo>
                <a:lnTo>
                  <a:pt x="991136" y="736674"/>
                </a:lnTo>
                <a:lnTo>
                  <a:pt x="981884" y="755066"/>
                </a:lnTo>
                <a:lnTo>
                  <a:pt x="979937" y="754136"/>
                </a:lnTo>
                <a:cubicBezTo>
                  <a:pt x="977229" y="752781"/>
                  <a:pt x="972631" y="752584"/>
                  <a:pt x="967892" y="753938"/>
                </a:cubicBezTo>
                <a:lnTo>
                  <a:pt x="907497" y="768381"/>
                </a:lnTo>
                <a:lnTo>
                  <a:pt x="961348" y="795969"/>
                </a:lnTo>
                <a:lnTo>
                  <a:pt x="951926" y="814672"/>
                </a:lnTo>
                <a:lnTo>
                  <a:pt x="873167" y="773402"/>
                </a:lnTo>
                <a:lnTo>
                  <a:pt x="881771" y="756449"/>
                </a:lnTo>
                <a:lnTo>
                  <a:pt x="950459" y="739777"/>
                </a:lnTo>
                <a:lnTo>
                  <a:pt x="901855" y="716505"/>
                </a:lnTo>
                <a:close/>
                <a:moveTo>
                  <a:pt x="79059" y="698028"/>
                </a:moveTo>
                <a:lnTo>
                  <a:pt x="88256" y="717097"/>
                </a:lnTo>
                <a:lnTo>
                  <a:pt x="57395" y="731963"/>
                </a:lnTo>
                <a:cubicBezTo>
                  <a:pt x="69468" y="740370"/>
                  <a:pt x="88340" y="747055"/>
                  <a:pt x="102529" y="746688"/>
                </a:cubicBezTo>
                <a:lnTo>
                  <a:pt x="112289" y="766914"/>
                </a:lnTo>
                <a:cubicBezTo>
                  <a:pt x="95364" y="768325"/>
                  <a:pt x="73051" y="760342"/>
                  <a:pt x="59285" y="751907"/>
                </a:cubicBezTo>
                <a:lnTo>
                  <a:pt x="34179" y="809368"/>
                </a:lnTo>
                <a:lnTo>
                  <a:pt x="22726" y="785617"/>
                </a:lnTo>
                <a:lnTo>
                  <a:pt x="43601" y="738649"/>
                </a:lnTo>
                <a:lnTo>
                  <a:pt x="8283" y="755687"/>
                </a:lnTo>
                <a:lnTo>
                  <a:pt x="0" y="738563"/>
                </a:lnTo>
                <a:lnTo>
                  <a:pt x="0" y="736164"/>
                </a:lnTo>
                <a:close/>
                <a:moveTo>
                  <a:pt x="258750" y="664995"/>
                </a:moveTo>
                <a:cubicBezTo>
                  <a:pt x="292629" y="664995"/>
                  <a:pt x="310372" y="678113"/>
                  <a:pt x="326000" y="686801"/>
                </a:cubicBezTo>
                <a:cubicBezTo>
                  <a:pt x="339850" y="694502"/>
                  <a:pt x="351839" y="701977"/>
                  <a:pt x="377142" y="701977"/>
                </a:cubicBezTo>
                <a:cubicBezTo>
                  <a:pt x="402474" y="701977"/>
                  <a:pt x="414435" y="694502"/>
                  <a:pt x="428313" y="686801"/>
                </a:cubicBezTo>
                <a:cubicBezTo>
                  <a:pt x="443856" y="678169"/>
                  <a:pt x="461572" y="668381"/>
                  <a:pt x="495084" y="668268"/>
                </a:cubicBezTo>
                <a:cubicBezTo>
                  <a:pt x="528568" y="668409"/>
                  <a:pt x="546311" y="678169"/>
                  <a:pt x="561854" y="686801"/>
                </a:cubicBezTo>
                <a:cubicBezTo>
                  <a:pt x="575732" y="694502"/>
                  <a:pt x="587721" y="701977"/>
                  <a:pt x="613025" y="701977"/>
                </a:cubicBezTo>
                <a:cubicBezTo>
                  <a:pt x="638328" y="701977"/>
                  <a:pt x="650289" y="694502"/>
                  <a:pt x="664167" y="686801"/>
                </a:cubicBezTo>
                <a:cubicBezTo>
                  <a:pt x="679823" y="678113"/>
                  <a:pt x="697538" y="664995"/>
                  <a:pt x="731417" y="664995"/>
                </a:cubicBezTo>
                <a:cubicBezTo>
                  <a:pt x="752828" y="664995"/>
                  <a:pt x="778413" y="671766"/>
                  <a:pt x="778413" y="671737"/>
                </a:cubicBezTo>
                <a:lnTo>
                  <a:pt x="760049" y="703698"/>
                </a:lnTo>
                <a:cubicBezTo>
                  <a:pt x="760049" y="703698"/>
                  <a:pt x="744675" y="700934"/>
                  <a:pt x="731445" y="700934"/>
                </a:cubicBezTo>
                <a:cubicBezTo>
                  <a:pt x="706114" y="700934"/>
                  <a:pt x="692489" y="708381"/>
                  <a:pt x="678610" y="716082"/>
                </a:cubicBezTo>
                <a:cubicBezTo>
                  <a:pt x="662983" y="724798"/>
                  <a:pt x="649950" y="736759"/>
                  <a:pt x="616043" y="736759"/>
                </a:cubicBezTo>
                <a:cubicBezTo>
                  <a:pt x="582164" y="736759"/>
                  <a:pt x="563688" y="725786"/>
                  <a:pt x="548060" y="717097"/>
                </a:cubicBezTo>
                <a:cubicBezTo>
                  <a:pt x="534265" y="709424"/>
                  <a:pt x="520048" y="702824"/>
                  <a:pt x="495084" y="702739"/>
                </a:cubicBezTo>
                <a:cubicBezTo>
                  <a:pt x="470090" y="702824"/>
                  <a:pt x="455901" y="709453"/>
                  <a:pt x="442107" y="717097"/>
                </a:cubicBezTo>
                <a:cubicBezTo>
                  <a:pt x="426508" y="725786"/>
                  <a:pt x="408031" y="736759"/>
                  <a:pt x="374124" y="736759"/>
                </a:cubicBezTo>
                <a:cubicBezTo>
                  <a:pt x="340217" y="736759"/>
                  <a:pt x="327184" y="724770"/>
                  <a:pt x="311557" y="716082"/>
                </a:cubicBezTo>
                <a:cubicBezTo>
                  <a:pt x="297678" y="708381"/>
                  <a:pt x="284025" y="700934"/>
                  <a:pt x="258721" y="700934"/>
                </a:cubicBezTo>
                <a:cubicBezTo>
                  <a:pt x="245492" y="700934"/>
                  <a:pt x="230118" y="703698"/>
                  <a:pt x="230118" y="703698"/>
                </a:cubicBezTo>
                <a:lnTo>
                  <a:pt x="211754" y="671737"/>
                </a:lnTo>
                <a:cubicBezTo>
                  <a:pt x="211754" y="671737"/>
                  <a:pt x="237339" y="664995"/>
                  <a:pt x="258750" y="664995"/>
                </a:cubicBezTo>
                <a:close/>
                <a:moveTo>
                  <a:pt x="949867" y="589283"/>
                </a:moveTo>
                <a:lnTo>
                  <a:pt x="959317" y="606265"/>
                </a:lnTo>
                <a:cubicBezTo>
                  <a:pt x="952406" y="610468"/>
                  <a:pt x="948089" y="616589"/>
                  <a:pt x="946482" y="624685"/>
                </a:cubicBezTo>
                <a:cubicBezTo>
                  <a:pt x="944817" y="633148"/>
                  <a:pt x="946848" y="638479"/>
                  <a:pt x="951841" y="639467"/>
                </a:cubicBezTo>
                <a:cubicBezTo>
                  <a:pt x="958047" y="640679"/>
                  <a:pt x="962673" y="634332"/>
                  <a:pt x="966228" y="624826"/>
                </a:cubicBezTo>
                <a:cubicBezTo>
                  <a:pt x="972829" y="607760"/>
                  <a:pt x="981630" y="593627"/>
                  <a:pt x="1001404" y="597548"/>
                </a:cubicBezTo>
                <a:cubicBezTo>
                  <a:pt x="1021207" y="601469"/>
                  <a:pt x="1027244" y="619325"/>
                  <a:pt x="1023435" y="638508"/>
                </a:cubicBezTo>
                <a:cubicBezTo>
                  <a:pt x="1020248" y="654925"/>
                  <a:pt x="1011870" y="665814"/>
                  <a:pt x="998753" y="673317"/>
                </a:cubicBezTo>
                <a:lnTo>
                  <a:pt x="988879" y="655856"/>
                </a:lnTo>
                <a:cubicBezTo>
                  <a:pt x="998612" y="650412"/>
                  <a:pt x="1004197" y="643867"/>
                  <a:pt x="1006059" y="634417"/>
                </a:cubicBezTo>
                <a:cubicBezTo>
                  <a:pt x="1007723" y="625955"/>
                  <a:pt x="1005438" y="619297"/>
                  <a:pt x="999091" y="618028"/>
                </a:cubicBezTo>
                <a:cubicBezTo>
                  <a:pt x="991870" y="616617"/>
                  <a:pt x="987074" y="624939"/>
                  <a:pt x="983548" y="633543"/>
                </a:cubicBezTo>
                <a:cubicBezTo>
                  <a:pt x="977596" y="649311"/>
                  <a:pt x="967920" y="663472"/>
                  <a:pt x="949387" y="659805"/>
                </a:cubicBezTo>
                <a:cubicBezTo>
                  <a:pt x="932828" y="656533"/>
                  <a:pt x="925212" y="641441"/>
                  <a:pt x="929302" y="620651"/>
                </a:cubicBezTo>
                <a:cubicBezTo>
                  <a:pt x="932095" y="606603"/>
                  <a:pt x="937737" y="596984"/>
                  <a:pt x="949867" y="589283"/>
                </a:cubicBezTo>
                <a:close/>
                <a:moveTo>
                  <a:pt x="424195" y="455094"/>
                </a:moveTo>
                <a:lnTo>
                  <a:pt x="565972" y="455094"/>
                </a:lnTo>
                <a:lnTo>
                  <a:pt x="565916" y="476504"/>
                </a:lnTo>
                <a:cubicBezTo>
                  <a:pt x="565916" y="476504"/>
                  <a:pt x="557087" y="480425"/>
                  <a:pt x="557087" y="490242"/>
                </a:cubicBezTo>
                <a:cubicBezTo>
                  <a:pt x="557087" y="509903"/>
                  <a:pt x="572376" y="587703"/>
                  <a:pt x="569442" y="643867"/>
                </a:cubicBezTo>
                <a:lnTo>
                  <a:pt x="520077" y="643867"/>
                </a:lnTo>
                <a:lnTo>
                  <a:pt x="516353" y="590552"/>
                </a:lnTo>
                <a:cubicBezTo>
                  <a:pt x="514717" y="577069"/>
                  <a:pt x="506085" y="569226"/>
                  <a:pt x="495055" y="569226"/>
                </a:cubicBezTo>
                <a:cubicBezTo>
                  <a:pt x="484054" y="569226"/>
                  <a:pt x="475394" y="577097"/>
                  <a:pt x="473758" y="590552"/>
                </a:cubicBezTo>
                <a:lnTo>
                  <a:pt x="470034" y="643867"/>
                </a:lnTo>
                <a:lnTo>
                  <a:pt x="420669" y="643867"/>
                </a:lnTo>
                <a:cubicBezTo>
                  <a:pt x="417735" y="587703"/>
                  <a:pt x="433024" y="509875"/>
                  <a:pt x="433024" y="490242"/>
                </a:cubicBezTo>
                <a:cubicBezTo>
                  <a:pt x="433024" y="480425"/>
                  <a:pt x="424195" y="476504"/>
                  <a:pt x="424195" y="476504"/>
                </a:cubicBezTo>
                <a:close/>
                <a:moveTo>
                  <a:pt x="624534" y="425136"/>
                </a:moveTo>
                <a:lnTo>
                  <a:pt x="639992" y="425136"/>
                </a:lnTo>
                <a:lnTo>
                  <a:pt x="641995" y="441186"/>
                </a:lnTo>
                <a:lnTo>
                  <a:pt x="656946" y="441186"/>
                </a:lnTo>
                <a:lnTo>
                  <a:pt x="659146" y="425136"/>
                </a:lnTo>
                <a:lnTo>
                  <a:pt x="667694" y="425136"/>
                </a:lnTo>
                <a:lnTo>
                  <a:pt x="676213" y="425136"/>
                </a:lnTo>
                <a:lnTo>
                  <a:pt x="678413" y="441186"/>
                </a:lnTo>
                <a:lnTo>
                  <a:pt x="693363" y="441186"/>
                </a:lnTo>
                <a:lnTo>
                  <a:pt x="695366" y="425136"/>
                </a:lnTo>
                <a:lnTo>
                  <a:pt x="710825" y="425136"/>
                </a:lnTo>
                <a:lnTo>
                  <a:pt x="708709" y="447787"/>
                </a:lnTo>
                <a:lnTo>
                  <a:pt x="698131" y="456363"/>
                </a:lnTo>
                <a:lnTo>
                  <a:pt x="698723" y="467364"/>
                </a:lnTo>
                <a:lnTo>
                  <a:pt x="698808" y="467364"/>
                </a:lnTo>
                <a:cubicBezTo>
                  <a:pt x="698808" y="478817"/>
                  <a:pt x="709781" y="481074"/>
                  <a:pt x="709781" y="481074"/>
                </a:cubicBezTo>
                <a:lnTo>
                  <a:pt x="709781" y="493683"/>
                </a:lnTo>
                <a:lnTo>
                  <a:pt x="701234" y="493683"/>
                </a:lnTo>
                <a:cubicBezTo>
                  <a:pt x="701601" y="536222"/>
                  <a:pt x="722729" y="597689"/>
                  <a:pt x="722786" y="643895"/>
                </a:cubicBezTo>
                <a:lnTo>
                  <a:pt x="667694" y="643895"/>
                </a:lnTo>
                <a:lnTo>
                  <a:pt x="612602" y="643895"/>
                </a:lnTo>
                <a:cubicBezTo>
                  <a:pt x="612602" y="597717"/>
                  <a:pt x="633730" y="536222"/>
                  <a:pt x="634097" y="493683"/>
                </a:cubicBezTo>
                <a:lnTo>
                  <a:pt x="625549" y="493683"/>
                </a:lnTo>
                <a:lnTo>
                  <a:pt x="625549" y="481074"/>
                </a:lnTo>
                <a:cubicBezTo>
                  <a:pt x="625549" y="481074"/>
                  <a:pt x="636551" y="478817"/>
                  <a:pt x="636551" y="467364"/>
                </a:cubicBezTo>
                <a:lnTo>
                  <a:pt x="636607" y="467364"/>
                </a:lnTo>
                <a:lnTo>
                  <a:pt x="637228" y="456363"/>
                </a:lnTo>
                <a:lnTo>
                  <a:pt x="626650" y="447787"/>
                </a:lnTo>
                <a:close/>
                <a:moveTo>
                  <a:pt x="279370" y="425136"/>
                </a:moveTo>
                <a:lnTo>
                  <a:pt x="294829" y="425136"/>
                </a:lnTo>
                <a:lnTo>
                  <a:pt x="296832" y="441186"/>
                </a:lnTo>
                <a:lnTo>
                  <a:pt x="311782" y="441186"/>
                </a:lnTo>
                <a:lnTo>
                  <a:pt x="313983" y="425136"/>
                </a:lnTo>
                <a:lnTo>
                  <a:pt x="322502" y="425136"/>
                </a:lnTo>
                <a:lnTo>
                  <a:pt x="331049" y="425136"/>
                </a:lnTo>
                <a:lnTo>
                  <a:pt x="333249" y="441186"/>
                </a:lnTo>
                <a:lnTo>
                  <a:pt x="348200" y="441186"/>
                </a:lnTo>
                <a:lnTo>
                  <a:pt x="350203" y="425136"/>
                </a:lnTo>
                <a:lnTo>
                  <a:pt x="365661" y="425136"/>
                </a:lnTo>
                <a:lnTo>
                  <a:pt x="363546" y="447787"/>
                </a:lnTo>
                <a:lnTo>
                  <a:pt x="352967" y="456363"/>
                </a:lnTo>
                <a:lnTo>
                  <a:pt x="353588" y="467364"/>
                </a:lnTo>
                <a:lnTo>
                  <a:pt x="353644" y="467364"/>
                </a:lnTo>
                <a:cubicBezTo>
                  <a:pt x="353644" y="478817"/>
                  <a:pt x="364646" y="481074"/>
                  <a:pt x="364646" y="481074"/>
                </a:cubicBezTo>
                <a:lnTo>
                  <a:pt x="364646" y="493683"/>
                </a:lnTo>
                <a:lnTo>
                  <a:pt x="356098" y="493683"/>
                </a:lnTo>
                <a:cubicBezTo>
                  <a:pt x="356465" y="536222"/>
                  <a:pt x="377594" y="597689"/>
                  <a:pt x="377566" y="643895"/>
                </a:cubicBezTo>
                <a:lnTo>
                  <a:pt x="322474" y="643895"/>
                </a:lnTo>
                <a:lnTo>
                  <a:pt x="267410" y="643895"/>
                </a:lnTo>
                <a:cubicBezTo>
                  <a:pt x="267410" y="597717"/>
                  <a:pt x="288538" y="536222"/>
                  <a:pt x="288905" y="493683"/>
                </a:cubicBezTo>
                <a:lnTo>
                  <a:pt x="280358" y="493683"/>
                </a:lnTo>
                <a:lnTo>
                  <a:pt x="280358" y="481074"/>
                </a:lnTo>
                <a:cubicBezTo>
                  <a:pt x="280358" y="481074"/>
                  <a:pt x="291359" y="478817"/>
                  <a:pt x="291359" y="467364"/>
                </a:cubicBezTo>
                <a:lnTo>
                  <a:pt x="291416" y="467364"/>
                </a:lnTo>
                <a:lnTo>
                  <a:pt x="292036" y="456363"/>
                </a:lnTo>
                <a:lnTo>
                  <a:pt x="281458" y="447787"/>
                </a:lnTo>
                <a:close/>
                <a:moveTo>
                  <a:pt x="1008795" y="375686"/>
                </a:moveTo>
                <a:lnTo>
                  <a:pt x="1014380" y="401468"/>
                </a:lnTo>
                <a:lnTo>
                  <a:pt x="983125" y="442258"/>
                </a:lnTo>
                <a:lnTo>
                  <a:pt x="1021433" y="433937"/>
                </a:lnTo>
                <a:lnTo>
                  <a:pt x="1025918" y="454642"/>
                </a:lnTo>
                <a:lnTo>
                  <a:pt x="939147" y="473486"/>
                </a:lnTo>
                <a:lnTo>
                  <a:pt x="934662" y="452780"/>
                </a:lnTo>
                <a:lnTo>
                  <a:pt x="968146" y="445503"/>
                </a:lnTo>
                <a:cubicBezTo>
                  <a:pt x="958358" y="434501"/>
                  <a:pt x="941602" y="423641"/>
                  <a:pt x="927695" y="420679"/>
                </a:cubicBezTo>
                <a:lnTo>
                  <a:pt x="922927" y="398732"/>
                </a:lnTo>
                <a:cubicBezTo>
                  <a:pt x="939712" y="401327"/>
                  <a:pt x="959542" y="414275"/>
                  <a:pt x="970967" y="425700"/>
                </a:cubicBezTo>
                <a:close/>
                <a:moveTo>
                  <a:pt x="667637" y="368492"/>
                </a:moveTo>
                <a:cubicBezTo>
                  <a:pt x="686396" y="368492"/>
                  <a:pt x="701996" y="381750"/>
                  <a:pt x="701996" y="402964"/>
                </a:cubicBezTo>
                <a:lnTo>
                  <a:pt x="701996" y="410354"/>
                </a:lnTo>
                <a:lnTo>
                  <a:pt x="633279" y="410354"/>
                </a:lnTo>
                <a:lnTo>
                  <a:pt x="633279" y="402964"/>
                </a:lnTo>
                <a:cubicBezTo>
                  <a:pt x="633279" y="381750"/>
                  <a:pt x="648878" y="368492"/>
                  <a:pt x="667637" y="368492"/>
                </a:cubicBezTo>
                <a:close/>
                <a:moveTo>
                  <a:pt x="322530" y="368492"/>
                </a:moveTo>
                <a:cubicBezTo>
                  <a:pt x="341289" y="368492"/>
                  <a:pt x="356888" y="381750"/>
                  <a:pt x="356888" y="402964"/>
                </a:cubicBezTo>
                <a:lnTo>
                  <a:pt x="356888" y="410354"/>
                </a:lnTo>
                <a:lnTo>
                  <a:pt x="288172" y="410354"/>
                </a:lnTo>
                <a:lnTo>
                  <a:pt x="288172" y="402964"/>
                </a:lnTo>
                <a:cubicBezTo>
                  <a:pt x="288172" y="381750"/>
                  <a:pt x="303771" y="368492"/>
                  <a:pt x="322530" y="368492"/>
                </a:cubicBezTo>
                <a:close/>
                <a:moveTo>
                  <a:pt x="430767" y="356673"/>
                </a:moveTo>
                <a:lnTo>
                  <a:pt x="454011" y="356673"/>
                </a:lnTo>
                <a:lnTo>
                  <a:pt x="456381" y="374501"/>
                </a:lnTo>
                <a:lnTo>
                  <a:pt x="476889" y="374501"/>
                </a:lnTo>
                <a:lnTo>
                  <a:pt x="479258" y="356673"/>
                </a:lnTo>
                <a:lnTo>
                  <a:pt x="510937" y="356673"/>
                </a:lnTo>
                <a:lnTo>
                  <a:pt x="513306" y="374501"/>
                </a:lnTo>
                <a:lnTo>
                  <a:pt x="533814" y="374501"/>
                </a:lnTo>
                <a:lnTo>
                  <a:pt x="536212" y="356673"/>
                </a:lnTo>
                <a:lnTo>
                  <a:pt x="559428" y="356673"/>
                </a:lnTo>
                <a:lnTo>
                  <a:pt x="557905" y="385079"/>
                </a:lnTo>
                <a:cubicBezTo>
                  <a:pt x="557905" y="385079"/>
                  <a:pt x="545662" y="389988"/>
                  <a:pt x="545662" y="402738"/>
                </a:cubicBezTo>
                <a:cubicBezTo>
                  <a:pt x="545662" y="411567"/>
                  <a:pt x="549132" y="438168"/>
                  <a:pt x="549132" y="438168"/>
                </a:cubicBezTo>
                <a:lnTo>
                  <a:pt x="441063" y="438168"/>
                </a:lnTo>
                <a:cubicBezTo>
                  <a:pt x="441063" y="438168"/>
                  <a:pt x="444533" y="411567"/>
                  <a:pt x="444533" y="402738"/>
                </a:cubicBezTo>
                <a:cubicBezTo>
                  <a:pt x="444533" y="389988"/>
                  <a:pt x="432291" y="385079"/>
                  <a:pt x="432291" y="385079"/>
                </a:cubicBezTo>
                <a:close/>
                <a:moveTo>
                  <a:pt x="938664" y="280167"/>
                </a:moveTo>
                <a:cubicBezTo>
                  <a:pt x="931707" y="277963"/>
                  <a:pt x="923858" y="278436"/>
                  <a:pt x="916665" y="282201"/>
                </a:cubicBezTo>
                <a:cubicBezTo>
                  <a:pt x="902278" y="289705"/>
                  <a:pt x="897201" y="306884"/>
                  <a:pt x="904479" y="320791"/>
                </a:cubicBezTo>
                <a:cubicBezTo>
                  <a:pt x="911672" y="334529"/>
                  <a:pt x="928682" y="340171"/>
                  <a:pt x="943068" y="332639"/>
                </a:cubicBezTo>
                <a:cubicBezTo>
                  <a:pt x="957455" y="325107"/>
                  <a:pt x="962532" y="307928"/>
                  <a:pt x="955311" y="294190"/>
                </a:cubicBezTo>
                <a:cubicBezTo>
                  <a:pt x="951686" y="287251"/>
                  <a:pt x="945621" y="282371"/>
                  <a:pt x="938664" y="280167"/>
                </a:cubicBezTo>
                <a:close/>
                <a:moveTo>
                  <a:pt x="926006" y="258348"/>
                </a:moveTo>
                <a:cubicBezTo>
                  <a:pt x="944974" y="256926"/>
                  <a:pt x="963089" y="267314"/>
                  <a:pt x="972462" y="285192"/>
                </a:cubicBezTo>
                <a:cubicBezTo>
                  <a:pt x="984958" y="309028"/>
                  <a:pt x="977596" y="338055"/>
                  <a:pt x="952716" y="351116"/>
                </a:cubicBezTo>
                <a:cubicBezTo>
                  <a:pt x="927836" y="364148"/>
                  <a:pt x="899796" y="353626"/>
                  <a:pt x="887300" y="329790"/>
                </a:cubicBezTo>
                <a:cubicBezTo>
                  <a:pt x="874831" y="305953"/>
                  <a:pt x="882165" y="276870"/>
                  <a:pt x="907046" y="263866"/>
                </a:cubicBezTo>
                <a:cubicBezTo>
                  <a:pt x="913266" y="260608"/>
                  <a:pt x="919683" y="258822"/>
                  <a:pt x="926006" y="258348"/>
                </a:cubicBezTo>
                <a:close/>
                <a:moveTo>
                  <a:pt x="620980" y="249367"/>
                </a:moveTo>
                <a:cubicBezTo>
                  <a:pt x="638130" y="250326"/>
                  <a:pt x="652179" y="264486"/>
                  <a:pt x="652940" y="281637"/>
                </a:cubicBezTo>
                <a:cubicBezTo>
                  <a:pt x="653843" y="301130"/>
                  <a:pt x="638328" y="317209"/>
                  <a:pt x="619033" y="317209"/>
                </a:cubicBezTo>
                <a:cubicBezTo>
                  <a:pt x="610373" y="317209"/>
                  <a:pt x="602475" y="313965"/>
                  <a:pt x="596466" y="308605"/>
                </a:cubicBezTo>
                <a:cubicBezTo>
                  <a:pt x="596043" y="308210"/>
                  <a:pt x="596410" y="307477"/>
                  <a:pt x="596974" y="307646"/>
                </a:cubicBezTo>
                <a:cubicBezTo>
                  <a:pt x="599202" y="308295"/>
                  <a:pt x="601544" y="308633"/>
                  <a:pt x="603970" y="308633"/>
                </a:cubicBezTo>
                <a:cubicBezTo>
                  <a:pt x="619400" y="308633"/>
                  <a:pt x="631614" y="294867"/>
                  <a:pt x="629019" y="278957"/>
                </a:cubicBezTo>
                <a:cubicBezTo>
                  <a:pt x="627411" y="269084"/>
                  <a:pt x="619795" y="260932"/>
                  <a:pt x="610063" y="258591"/>
                </a:cubicBezTo>
                <a:cubicBezTo>
                  <a:pt x="605465" y="257491"/>
                  <a:pt x="601036" y="257688"/>
                  <a:pt x="597002" y="258845"/>
                </a:cubicBezTo>
                <a:cubicBezTo>
                  <a:pt x="596410" y="259042"/>
                  <a:pt x="596015" y="258309"/>
                  <a:pt x="596466" y="257914"/>
                </a:cubicBezTo>
                <a:cubicBezTo>
                  <a:pt x="602926" y="252187"/>
                  <a:pt x="611558" y="248859"/>
                  <a:pt x="620980" y="249367"/>
                </a:cubicBezTo>
                <a:close/>
                <a:moveTo>
                  <a:pt x="495084" y="243273"/>
                </a:moveTo>
                <a:cubicBezTo>
                  <a:pt x="495084" y="243273"/>
                  <a:pt x="547326" y="322963"/>
                  <a:pt x="547326" y="335065"/>
                </a:cubicBezTo>
                <a:lnTo>
                  <a:pt x="547326" y="340086"/>
                </a:lnTo>
                <a:lnTo>
                  <a:pt x="442812" y="340086"/>
                </a:lnTo>
                <a:lnTo>
                  <a:pt x="442812" y="335065"/>
                </a:lnTo>
                <a:cubicBezTo>
                  <a:pt x="442812" y="322963"/>
                  <a:pt x="495084" y="243273"/>
                  <a:pt x="495084" y="243273"/>
                </a:cubicBezTo>
                <a:close/>
                <a:moveTo>
                  <a:pt x="367015" y="242709"/>
                </a:moveTo>
                <a:lnTo>
                  <a:pt x="375196" y="269084"/>
                </a:lnTo>
                <a:lnTo>
                  <a:pt x="402135" y="262991"/>
                </a:lnTo>
                <a:lnTo>
                  <a:pt x="383376" y="283273"/>
                </a:lnTo>
                <a:lnTo>
                  <a:pt x="402135" y="303556"/>
                </a:lnTo>
                <a:lnTo>
                  <a:pt x="375196" y="297462"/>
                </a:lnTo>
                <a:lnTo>
                  <a:pt x="367015" y="323838"/>
                </a:lnTo>
                <a:lnTo>
                  <a:pt x="358835" y="297462"/>
                </a:lnTo>
                <a:lnTo>
                  <a:pt x="331895" y="303556"/>
                </a:lnTo>
                <a:lnTo>
                  <a:pt x="350654" y="283273"/>
                </a:lnTo>
                <a:lnTo>
                  <a:pt x="331895" y="262991"/>
                </a:lnTo>
                <a:lnTo>
                  <a:pt x="358835" y="269084"/>
                </a:lnTo>
                <a:close/>
                <a:moveTo>
                  <a:pt x="495084" y="198111"/>
                </a:moveTo>
                <a:cubicBezTo>
                  <a:pt x="504675" y="198111"/>
                  <a:pt x="512432" y="205868"/>
                  <a:pt x="512432" y="215459"/>
                </a:cubicBezTo>
                <a:cubicBezTo>
                  <a:pt x="512432" y="225022"/>
                  <a:pt x="504646" y="232808"/>
                  <a:pt x="495084" y="232808"/>
                </a:cubicBezTo>
                <a:cubicBezTo>
                  <a:pt x="485492" y="232808"/>
                  <a:pt x="477735" y="225051"/>
                  <a:pt x="477735" y="215459"/>
                </a:cubicBezTo>
                <a:cubicBezTo>
                  <a:pt x="477735" y="205868"/>
                  <a:pt x="485492" y="198111"/>
                  <a:pt x="495084" y="198111"/>
                </a:cubicBezTo>
                <a:close/>
                <a:moveTo>
                  <a:pt x="825973" y="112243"/>
                </a:moveTo>
                <a:lnTo>
                  <a:pt x="842109" y="125417"/>
                </a:lnTo>
                <a:lnTo>
                  <a:pt x="808202" y="172780"/>
                </a:lnTo>
                <a:lnTo>
                  <a:pt x="864253" y="148548"/>
                </a:lnTo>
                <a:lnTo>
                  <a:pt x="873590" y="157687"/>
                </a:lnTo>
                <a:lnTo>
                  <a:pt x="850430" y="214162"/>
                </a:lnTo>
                <a:lnTo>
                  <a:pt x="897088" y="179239"/>
                </a:lnTo>
                <a:lnTo>
                  <a:pt x="910741" y="195290"/>
                </a:lnTo>
                <a:lnTo>
                  <a:pt x="838329" y="246207"/>
                </a:lnTo>
                <a:lnTo>
                  <a:pt x="823576" y="231708"/>
                </a:lnTo>
                <a:lnTo>
                  <a:pt x="845832" y="176757"/>
                </a:lnTo>
                <a:lnTo>
                  <a:pt x="790881" y="199634"/>
                </a:lnTo>
                <a:lnTo>
                  <a:pt x="775846" y="184881"/>
                </a:lnTo>
                <a:close/>
                <a:moveTo>
                  <a:pt x="295985" y="37095"/>
                </a:moveTo>
                <a:lnTo>
                  <a:pt x="333870" y="117405"/>
                </a:lnTo>
                <a:lnTo>
                  <a:pt x="273193" y="146037"/>
                </a:lnTo>
                <a:lnTo>
                  <a:pt x="265661" y="130099"/>
                </a:lnTo>
                <a:lnTo>
                  <a:pt x="307184" y="110494"/>
                </a:lnTo>
                <a:lnTo>
                  <a:pt x="299822" y="94895"/>
                </a:lnTo>
                <a:lnTo>
                  <a:pt x="265153" y="111256"/>
                </a:lnTo>
                <a:lnTo>
                  <a:pt x="257649" y="95318"/>
                </a:lnTo>
                <a:lnTo>
                  <a:pt x="292290" y="78957"/>
                </a:lnTo>
                <a:lnTo>
                  <a:pt x="284335" y="62088"/>
                </a:lnTo>
                <a:lnTo>
                  <a:pt x="242812" y="81693"/>
                </a:lnTo>
                <a:lnTo>
                  <a:pt x="235280" y="65727"/>
                </a:lnTo>
                <a:close/>
                <a:moveTo>
                  <a:pt x="666311" y="26037"/>
                </a:moveTo>
                <a:lnTo>
                  <a:pt x="685944" y="33061"/>
                </a:lnTo>
                <a:lnTo>
                  <a:pt x="669809" y="89450"/>
                </a:lnTo>
                <a:lnTo>
                  <a:pt x="714464" y="47786"/>
                </a:lnTo>
                <a:lnTo>
                  <a:pt x="726340" y="53287"/>
                </a:lnTo>
                <a:lnTo>
                  <a:pt x="723491" y="114274"/>
                </a:lnTo>
                <a:lnTo>
                  <a:pt x="755790" y="65586"/>
                </a:lnTo>
                <a:lnTo>
                  <a:pt x="774013" y="76192"/>
                </a:lnTo>
                <a:lnTo>
                  <a:pt x="722898" y="148520"/>
                </a:lnTo>
                <a:lnTo>
                  <a:pt x="704139" y="139831"/>
                </a:lnTo>
                <a:lnTo>
                  <a:pt x="706650" y="80593"/>
                </a:lnTo>
                <a:lnTo>
                  <a:pt x="662559" y="120593"/>
                </a:lnTo>
                <a:lnTo>
                  <a:pt x="643434" y="111764"/>
                </a:lnTo>
                <a:close/>
                <a:moveTo>
                  <a:pt x="561487" y="1044"/>
                </a:moveTo>
                <a:cubicBezTo>
                  <a:pt x="587975" y="4344"/>
                  <a:pt x="600218" y="21975"/>
                  <a:pt x="597200" y="46178"/>
                </a:cubicBezTo>
                <a:lnTo>
                  <a:pt x="590316" y="97180"/>
                </a:lnTo>
                <a:lnTo>
                  <a:pt x="569414" y="94331"/>
                </a:lnTo>
                <a:lnTo>
                  <a:pt x="575225" y="47899"/>
                </a:lnTo>
                <a:cubicBezTo>
                  <a:pt x="577143" y="32553"/>
                  <a:pt x="573814" y="22285"/>
                  <a:pt x="559090" y="20423"/>
                </a:cubicBezTo>
                <a:cubicBezTo>
                  <a:pt x="544110" y="18562"/>
                  <a:pt x="538328" y="27927"/>
                  <a:pt x="536438" y="43019"/>
                </a:cubicBezTo>
                <a:lnTo>
                  <a:pt x="530627" y="89450"/>
                </a:lnTo>
                <a:lnTo>
                  <a:pt x="509696" y="87081"/>
                </a:lnTo>
                <a:lnTo>
                  <a:pt x="515535" y="36333"/>
                </a:lnTo>
                <a:cubicBezTo>
                  <a:pt x="518582" y="11904"/>
                  <a:pt x="534942" y="-2285"/>
                  <a:pt x="561487" y="1044"/>
                </a:cubicBezTo>
                <a:close/>
                <a:moveTo>
                  <a:pt x="448793" y="0"/>
                </a:moveTo>
                <a:lnTo>
                  <a:pt x="462192" y="87843"/>
                </a:lnTo>
                <a:lnTo>
                  <a:pt x="443433" y="90945"/>
                </a:lnTo>
                <a:lnTo>
                  <a:pt x="389300" y="45501"/>
                </a:lnTo>
                <a:lnTo>
                  <a:pt x="399371" y="98449"/>
                </a:lnTo>
                <a:lnTo>
                  <a:pt x="378948" y="101891"/>
                </a:lnTo>
                <a:lnTo>
                  <a:pt x="362671" y="14612"/>
                </a:lnTo>
                <a:lnTo>
                  <a:pt x="382982" y="11171"/>
                </a:lnTo>
                <a:lnTo>
                  <a:pt x="383405" y="13286"/>
                </a:lnTo>
                <a:cubicBezTo>
                  <a:pt x="383912" y="16305"/>
                  <a:pt x="386508" y="20085"/>
                  <a:pt x="390400" y="23131"/>
                </a:cubicBezTo>
                <a:lnTo>
                  <a:pt x="437848" y="63216"/>
                </a:lnTo>
                <a:lnTo>
                  <a:pt x="428144" y="3498"/>
                </a:lnTo>
                <a:close/>
              </a:path>
            </a:pathLst>
          </a:custGeom>
          <a:solidFill>
            <a:schemeClr val="bg1"/>
          </a:solid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a:t>.</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5821061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UK_Forside hvid tekst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a:t>Klik her og indsæt mørkt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4" name="Subtitle 2">
            <a:extLst>
              <a:ext uri="{FF2B5EF4-FFF2-40B4-BE49-F238E27FC236}">
                <a16:creationId xmlns:a16="http://schemas.microsoft.com/office/drawing/2014/main" id="{98A3A365-2E66-4DD0-BBA9-7884F7C6FE1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7" name="Text Placeholder 7">
            <a:extLst>
              <a:ext uri="{FF2B5EF4-FFF2-40B4-BE49-F238E27FC236}">
                <a16:creationId xmlns:a16="http://schemas.microsoft.com/office/drawing/2014/main" id="{17210D45-E4CC-4EA8-88D2-ED969CF9E4A2}"/>
              </a:ext>
            </a:extLst>
          </p:cNvPr>
          <p:cNvSpPr>
            <a:spLocks noGrp="1"/>
          </p:cNvSpPr>
          <p:nvPr>
            <p:ph type="body" sz="quarter" idx="18"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9" name="Text Placeholder 9">
            <a:extLst>
              <a:ext uri="{FF2B5EF4-FFF2-40B4-BE49-F238E27FC236}">
                <a16:creationId xmlns:a16="http://schemas.microsoft.com/office/drawing/2014/main" id="{750877AE-C14F-454F-BCD1-42B3CE1CDE88}"/>
              </a:ext>
            </a:extLst>
          </p:cNvPr>
          <p:cNvSpPr>
            <a:spLocks noGrp="1"/>
          </p:cNvSpPr>
          <p:nvPr>
            <p:ph type="body" sz="quarter" idx="19"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0" name="Text Placeholder 17">
            <a:extLst>
              <a:ext uri="{FF2B5EF4-FFF2-40B4-BE49-F238E27FC236}">
                <a16:creationId xmlns:a16="http://schemas.microsoft.com/office/drawing/2014/main" id="{879B6635-A90F-4078-BB65-2CE867AF7B27}"/>
              </a:ext>
            </a:extLst>
          </p:cNvPr>
          <p:cNvSpPr>
            <a:spLocks noGrp="1"/>
          </p:cNvSpPr>
          <p:nvPr>
            <p:ph type="body" sz="quarter" idx="20"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21" name="Text Placeholder 20">
            <a:extLst>
              <a:ext uri="{FF2B5EF4-FFF2-40B4-BE49-F238E27FC236}">
                <a16:creationId xmlns:a16="http://schemas.microsoft.com/office/drawing/2014/main" id="{3A245F3C-0AA6-41EC-AEFA-026F6587B003}"/>
              </a:ext>
            </a:extLst>
          </p:cNvPr>
          <p:cNvSpPr>
            <a:spLocks noGrp="1"/>
          </p:cNvSpPr>
          <p:nvPr>
            <p:ph type="body" sz="quarter" idx="22" hasCustomPrompt="1"/>
          </p:nvPr>
        </p:nvSpPr>
        <p:spPr>
          <a:xfrm>
            <a:off x="10443600" y="5068884"/>
            <a:ext cx="1029600" cy="1069117"/>
          </a:xfrm>
          <a:prstGeom prst="rect">
            <a:avLst/>
          </a:prstGeom>
          <a:blipFill>
            <a:blip r:embed="rId2"/>
            <a:stretch>
              <a:fillRect/>
            </a:stretch>
          </a:blip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a:t>.</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368522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UK_Forside mørk/hv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7" name="Subtitle 2">
            <a:extLst>
              <a:ext uri="{FF2B5EF4-FFF2-40B4-BE49-F238E27FC236}">
                <a16:creationId xmlns:a16="http://schemas.microsoft.com/office/drawing/2014/main" id="{E36C0DBC-4EC9-4A4E-8DE4-952D9F7BE20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7EDA8D41-2335-493A-8246-8171A76F0F8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D4E101DD-89B2-4D7B-8F47-835181F42AA3}"/>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BB051B12-C82D-41E9-8581-101213AFDC33}"/>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6" name="Freeform 5">
            <a:extLst>
              <a:ext uri="{FF2B5EF4-FFF2-40B4-BE49-F238E27FC236}">
                <a16:creationId xmlns:a16="http://schemas.microsoft.com/office/drawing/2014/main" id="{8196FC72-201B-407A-A802-431ADE6F4826}"/>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3134588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UK_Forside mørk/ly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2"/>
              </a:solidFill>
            </a:endParaRPr>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2"/>
                </a:solidFill>
              </a:defRPr>
            </a:lvl1pPr>
          </a:lstStyle>
          <a:p>
            <a:r>
              <a:rPr lang="da-DK"/>
              <a:t>Indsæt titel</a:t>
            </a:r>
          </a:p>
        </p:txBody>
      </p:sp>
      <p:sp>
        <p:nvSpPr>
          <p:cNvPr id="17" name="Subtitle 2">
            <a:extLst>
              <a:ext uri="{FF2B5EF4-FFF2-40B4-BE49-F238E27FC236}">
                <a16:creationId xmlns:a16="http://schemas.microsoft.com/office/drawing/2014/main" id="{920A2E9F-A570-4C30-B6F7-A8E2727CF6E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484A3C88-2876-4F34-98F7-299B17A8C2D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2667C43F-58F4-43CC-86BE-580C713B8815}"/>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0F5851E0-A91D-4F64-8680-E5A25AAD33BA}"/>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6" name="Freeform 5">
            <a:extLst>
              <a:ext uri="{FF2B5EF4-FFF2-40B4-BE49-F238E27FC236}">
                <a16:creationId xmlns:a16="http://schemas.microsoft.com/office/drawing/2014/main" id="{21B4D8FC-6D8B-4361-9986-C27F230345B7}"/>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4017112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UK_Forside lys/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rgbClr val="000C2E"/>
                </a:solidFill>
              </a:defRPr>
            </a:lvl1pPr>
          </a:lstStyle>
          <a:p>
            <a:r>
              <a:rPr lang="da-DK"/>
              <a:t>Indsæt titel</a:t>
            </a:r>
          </a:p>
        </p:txBody>
      </p:sp>
      <p:sp>
        <p:nvSpPr>
          <p:cNvPr id="17" name="Subtitle 2">
            <a:extLst>
              <a:ext uri="{FF2B5EF4-FFF2-40B4-BE49-F238E27FC236}">
                <a16:creationId xmlns:a16="http://schemas.microsoft.com/office/drawing/2014/main" id="{90F374D4-48CD-43E3-AA3B-8D32C614D9D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accent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9E3E11BE-989A-4C63-8421-725A43313A4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C5DC236B-2E87-4C2A-AAE6-A79FFE84271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7D9E04BB-4195-42F1-BBEA-46C84B7F6FE4}"/>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6" name="Freeform 5">
            <a:extLst>
              <a:ext uri="{FF2B5EF4-FFF2-40B4-BE49-F238E27FC236}">
                <a16:creationId xmlns:a16="http://schemas.microsoft.com/office/drawing/2014/main" id="{B7029384-3120-46FC-A04A-744BCE57FFE3}"/>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rgbClr val="0D1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539635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UK_Forside lys/mø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tx2"/>
                </a:solidFill>
              </a:defRPr>
            </a:lvl1pPr>
          </a:lstStyle>
          <a:p>
            <a:r>
              <a:rPr lang="da-DK"/>
              <a:t>Indsæt titel</a:t>
            </a:r>
          </a:p>
        </p:txBody>
      </p:sp>
      <p:sp>
        <p:nvSpPr>
          <p:cNvPr id="17" name="Subtitle 2">
            <a:extLst>
              <a:ext uri="{FF2B5EF4-FFF2-40B4-BE49-F238E27FC236}">
                <a16:creationId xmlns:a16="http://schemas.microsoft.com/office/drawing/2014/main" id="{EA350F9D-5FD2-42BE-82EF-FE0BCE1EAA5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tx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3DB74700-CF80-4031-BF2A-339DA71A7093}"/>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3022554E-FE4D-43D3-B8EA-4D5A9D7432B7}"/>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45AF0E4B-085F-42EE-BA87-E6731FA98668}"/>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6" name="Freeform 5">
            <a:extLst>
              <a:ext uri="{FF2B5EF4-FFF2-40B4-BE49-F238E27FC236}">
                <a16:creationId xmlns:a16="http://schemas.microsoft.com/office/drawing/2014/main" id="{ABB461E5-C616-4E1A-99C5-487CC6F3016D}"/>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rgbClr val="0D1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3769342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UK_Forside hvid med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0000" y="1356231"/>
            <a:ext cx="6815537" cy="3006449"/>
          </a:xfrm>
        </p:spPr>
        <p:txBody>
          <a:bodyPr anchor="b" anchorCtr="0">
            <a:normAutofit/>
          </a:bodyPr>
          <a:lstStyle>
            <a:lvl1pPr algn="l">
              <a:defRPr sz="7200"/>
            </a:lvl1pPr>
          </a:lstStyle>
          <a:p>
            <a:r>
              <a:rPr lang="da-DK"/>
              <a:t>Indsæt titel</a:t>
            </a:r>
          </a:p>
        </p:txBody>
      </p:sp>
      <p:sp>
        <p:nvSpPr>
          <p:cNvPr id="13" name="Subtitle 2">
            <a:extLst>
              <a:ext uri="{FF2B5EF4-FFF2-40B4-BE49-F238E27FC236}">
                <a16:creationId xmlns:a16="http://schemas.microsoft.com/office/drawing/2014/main" id="{10DD521F-6FFD-4064-912D-D1ACEADD8155}"/>
              </a:ext>
            </a:extLst>
          </p:cNvPr>
          <p:cNvSpPr>
            <a:spLocks noGrp="1"/>
          </p:cNvSpPr>
          <p:nvPr>
            <p:ph type="subTitle" idx="1" hasCustomPrompt="1"/>
          </p:nvPr>
        </p:nvSpPr>
        <p:spPr>
          <a:xfrm>
            <a:off x="720001" y="5327667"/>
            <a:ext cx="4097590"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4" name="Date_GeneralDate"/>
          <p:cNvSpPr>
            <a:spLocks noGrp="1"/>
          </p:cNvSpPr>
          <p:nvPr>
            <p:ph type="dt" sz="half" idx="10"/>
          </p:nvPr>
        </p:nvSpPr>
        <p:spPr>
          <a:xfrm>
            <a:off x="0" y="6912000"/>
            <a:ext cx="0" cy="0"/>
          </a:xfrm>
        </p:spPr>
        <p:txBody>
          <a:bodyPr/>
          <a:lstStyle>
            <a:lvl1pPr>
              <a:defRPr>
                <a:noFill/>
              </a:defRPr>
            </a:lvl1pPr>
          </a:lstStyle>
          <a:p>
            <a:endParaRPr lang="da-DK"/>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6" name="Picture Placeholder 15">
            <a:extLst>
              <a:ext uri="{FF2B5EF4-FFF2-40B4-BE49-F238E27FC236}">
                <a16:creationId xmlns:a16="http://schemas.microsoft.com/office/drawing/2014/main" id="{07127C84-7B2A-461F-B4C4-EA860EEF58CC}"/>
              </a:ext>
            </a:extLst>
          </p:cNvPr>
          <p:cNvSpPr>
            <a:spLocks noGrp="1"/>
          </p:cNvSpPr>
          <p:nvPr>
            <p:ph type="pic" sz="quarter" idx="17"/>
          </p:nvPr>
        </p:nvSpPr>
        <p:spPr>
          <a:xfrm>
            <a:off x="8128800" y="0"/>
            <a:ext cx="4063200" cy="6858000"/>
          </a:xfrm>
        </p:spPr>
        <p:txBody>
          <a:bodyPr tIns="36000"/>
          <a:lstStyle>
            <a:lvl1pPr marL="0" indent="0" algn="ctr">
              <a:buNone/>
              <a:defRPr/>
            </a:lvl1pPr>
          </a:lstStyle>
          <a:p>
            <a:endParaRPr lang="da-DK"/>
          </a:p>
        </p:txBody>
      </p:sp>
      <p:sp>
        <p:nvSpPr>
          <p:cNvPr id="19" name="Text Placeholder 7">
            <a:extLst>
              <a:ext uri="{FF2B5EF4-FFF2-40B4-BE49-F238E27FC236}">
                <a16:creationId xmlns:a16="http://schemas.microsoft.com/office/drawing/2014/main" id="{3BA9EC6C-D882-4644-AA8C-C638EA2AB27D}"/>
              </a:ext>
            </a:extLst>
          </p:cNvPr>
          <p:cNvSpPr>
            <a:spLocks noGrp="1"/>
          </p:cNvSpPr>
          <p:nvPr>
            <p:ph type="body" sz="quarter" idx="18" hasCustomPrompt="1"/>
          </p:nvPr>
        </p:nvSpPr>
        <p:spPr>
          <a:xfrm>
            <a:off x="724878" y="310326"/>
            <a:ext cx="2596665"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0" name="Text Placeholder 9">
            <a:extLst>
              <a:ext uri="{FF2B5EF4-FFF2-40B4-BE49-F238E27FC236}">
                <a16:creationId xmlns:a16="http://schemas.microsoft.com/office/drawing/2014/main" id="{1854DC86-7109-4CBA-B1A5-FAA37E19A3CD}"/>
              </a:ext>
            </a:extLst>
          </p:cNvPr>
          <p:cNvSpPr>
            <a:spLocks noGrp="1"/>
          </p:cNvSpPr>
          <p:nvPr>
            <p:ph type="body" sz="quarter" idx="19" hasCustomPrompt="1"/>
          </p:nvPr>
        </p:nvSpPr>
        <p:spPr>
          <a:xfrm>
            <a:off x="4423998" y="310326"/>
            <a:ext cx="3111539"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1" name="Text Placeholder 17">
            <a:extLst>
              <a:ext uri="{FF2B5EF4-FFF2-40B4-BE49-F238E27FC236}">
                <a16:creationId xmlns:a16="http://schemas.microsoft.com/office/drawing/2014/main" id="{830B9519-277F-4E54-8FC0-8193A0D06895}"/>
              </a:ext>
            </a:extLst>
          </p:cNvPr>
          <p:cNvSpPr>
            <a:spLocks noGrp="1"/>
          </p:cNvSpPr>
          <p:nvPr>
            <p:ph type="body" sz="quarter" idx="20" hasCustomPrompt="1"/>
          </p:nvPr>
        </p:nvSpPr>
        <p:spPr>
          <a:xfrm>
            <a:off x="4423998" y="531101"/>
            <a:ext cx="3111539"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Freeform 5">
            <a:extLst>
              <a:ext uri="{FF2B5EF4-FFF2-40B4-BE49-F238E27FC236}">
                <a16:creationId xmlns:a16="http://schemas.microsoft.com/office/drawing/2014/main" id="{B0F9BB00-3F45-4846-ADFA-64E77FFC9713}"/>
              </a:ext>
            </a:extLst>
          </p:cNvPr>
          <p:cNvSpPr>
            <a:spLocks noChangeAspect="1" noEditPoints="1"/>
          </p:cNvSpPr>
          <p:nvPr userDrawn="1"/>
        </p:nvSpPr>
        <p:spPr bwMode="auto">
          <a:xfrm>
            <a:off x="6508735"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rgbClr val="0D1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787237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UK_Agenda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lvl1pPr>
          </a:lstStyle>
          <a:p>
            <a:r>
              <a:rPr lang="da-DK"/>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defRPr sz="2400"/>
            </a:lvl1pPr>
            <a:lvl2pPr marL="620713" indent="-230188">
              <a:defRPr/>
            </a:lvl2pPr>
          </a:lstStyle>
          <a:p>
            <a:pPr lvl="0"/>
            <a:r>
              <a:rPr lang="da-DK"/>
              <a:t>Klik for at tilføje agenda punkter</a:t>
            </a:r>
          </a:p>
          <a:p>
            <a:pPr lvl="1"/>
            <a:r>
              <a:rPr lang="da-DK"/>
              <a:t>Second </a:t>
            </a:r>
            <a:r>
              <a:rPr lang="da-DK" err="1"/>
              <a:t>level</a:t>
            </a:r>
            <a:endParaRPr lang="da-DK"/>
          </a:p>
        </p:txBody>
      </p:sp>
    </p:spTree>
    <p:extLst>
      <p:ext uri="{BB962C8B-B14F-4D97-AF65-F5344CB8AC3E}">
        <p14:creationId xmlns:p14="http://schemas.microsoft.com/office/powerpoint/2010/main" val="1243852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UK_Agenda mørk">
    <p:spTree>
      <p:nvGrpSpPr>
        <p:cNvPr id="1" name=""/>
        <p:cNvGrpSpPr/>
        <p:nvPr/>
      </p:nvGrpSpPr>
      <p:grpSpPr>
        <a:xfrm>
          <a:off x="0" y="0"/>
          <a:ext cx="0" cy="0"/>
          <a:chOff x="0" y="0"/>
          <a:chExt cx="0" cy="0"/>
        </a:xfrm>
      </p:grpSpPr>
      <p:sp>
        <p:nvSpPr>
          <p:cNvPr id="7" name="Mørk baggrund">
            <a:extLst>
              <a:ext uri="{FF2B5EF4-FFF2-40B4-BE49-F238E27FC236}">
                <a16:creationId xmlns:a16="http://schemas.microsoft.com/office/drawing/2014/main" id="{5AD5CF03-2716-4BA5-9C0A-662F67148BA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24C8C45C-947F-4981-8B3F-4F32E973C901}" type="slidenum">
              <a:rPr lang="da-DK" smtClean="0"/>
              <a:pPr/>
              <a:t>‹nr.›</a:t>
            </a:fld>
            <a:endParaRPr lang="da-DK"/>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buFont typeface="+mj-lt"/>
              <a:buAutoNum type="arabicPeriod"/>
              <a:defRPr sz="2400">
                <a:solidFill>
                  <a:schemeClr val="bg1"/>
                </a:solidFill>
              </a:defRPr>
            </a:lvl1pPr>
            <a:lvl2pPr marL="619200" indent="-230400">
              <a:defRPr>
                <a:solidFill>
                  <a:schemeClr val="bg1"/>
                </a:solidFill>
              </a:defRPr>
            </a:lvl2pPr>
          </a:lstStyle>
          <a:p>
            <a:pPr lvl="0"/>
            <a:r>
              <a:rPr lang="da-DK"/>
              <a:t>Klik for at tilføje agenda punkter</a:t>
            </a:r>
          </a:p>
          <a:p>
            <a:pPr lvl="1"/>
            <a:r>
              <a:rPr lang="da-DK"/>
              <a:t>Second </a:t>
            </a:r>
            <a:r>
              <a:rPr lang="da-DK" err="1"/>
              <a:t>level</a:t>
            </a:r>
            <a:endParaRPr lang="da-DK"/>
          </a:p>
        </p:txBody>
      </p:sp>
      <p:sp>
        <p:nvSpPr>
          <p:cNvPr id="9" name="TextBox 8">
            <a:extLst>
              <a:ext uri="{FF2B5EF4-FFF2-40B4-BE49-F238E27FC236}">
                <a16:creationId xmlns:a16="http://schemas.microsoft.com/office/drawing/2014/main" id="{9B34E782-FCE1-4223-B963-3FB009D942A3}"/>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City of Copenhagen</a:t>
            </a:r>
          </a:p>
        </p:txBody>
      </p:sp>
    </p:spTree>
    <p:extLst>
      <p:ext uri="{BB962C8B-B14F-4D97-AF65-F5344CB8AC3E}">
        <p14:creationId xmlns:p14="http://schemas.microsoft.com/office/powerpoint/2010/main" val="2701605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UK_Citat/skilleside hv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rgbClr val="000C2E"/>
                </a:solidFill>
              </a:defRPr>
            </a:lvl1pPr>
          </a:lstStyle>
          <a:p>
            <a:r>
              <a:rPr lang="da-DK" noProof="0"/>
              <a:t>Klik for at tilføje titel</a:t>
            </a:r>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City of Copenhagen</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913345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K_Citat/skilleside blå">
    <p:spTree>
      <p:nvGrpSpPr>
        <p:cNvPr id="1" name=""/>
        <p:cNvGrpSpPr/>
        <p:nvPr/>
      </p:nvGrpSpPr>
      <p:grpSpPr>
        <a:xfrm>
          <a:off x="0" y="0"/>
          <a:ext cx="0" cy="0"/>
          <a:chOff x="0" y="0"/>
          <a:chExt cx="0" cy="0"/>
        </a:xfrm>
      </p:grpSpPr>
      <p:sp>
        <p:nvSpPr>
          <p:cNvPr id="8" name="Baggrund mørk">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1"/>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a:p>
        </p:txBody>
      </p:sp>
      <p:sp>
        <p:nvSpPr>
          <p:cNvPr id="7" name="TextBox 6">
            <a:extLst>
              <a:ext uri="{FF2B5EF4-FFF2-40B4-BE49-F238E27FC236}">
                <a16:creationId xmlns:a16="http://schemas.microsoft.com/office/drawing/2014/main" id="{33CBB6A6-23EA-4F4B-B9FD-8994EF63F7D5}"/>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City of Copenhagen</a:t>
            </a:r>
          </a:p>
        </p:txBody>
      </p:sp>
    </p:spTree>
    <p:extLst>
      <p:ext uri="{BB962C8B-B14F-4D97-AF65-F5344CB8AC3E}">
        <p14:creationId xmlns:p14="http://schemas.microsoft.com/office/powerpoint/2010/main" val="1465774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mørk/hv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7" name="Subtitle 2">
            <a:extLst>
              <a:ext uri="{FF2B5EF4-FFF2-40B4-BE49-F238E27FC236}">
                <a16:creationId xmlns:a16="http://schemas.microsoft.com/office/drawing/2014/main" id="{E36C0DBC-4EC9-4A4E-8DE4-952D9F7BE20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7EDA8D41-2335-493A-8246-8171A76F0F8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D4E101DD-89B2-4D7B-8F47-835181F42AA3}"/>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BB051B12-C82D-41E9-8581-101213AFDC33}"/>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5296548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K_Citat/skilleside hvid/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City of Copenhagen</a:t>
            </a:r>
          </a:p>
        </p:txBody>
      </p:sp>
    </p:spTree>
    <p:extLst>
      <p:ext uri="{BB962C8B-B14F-4D97-AF65-F5344CB8AC3E}">
        <p14:creationId xmlns:p14="http://schemas.microsoft.com/office/powerpoint/2010/main" val="2571622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UK_Citat/skilleside mørk/ly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City of Copenhagen</a:t>
            </a:r>
          </a:p>
        </p:txBody>
      </p:sp>
    </p:spTree>
    <p:extLst>
      <p:ext uri="{BB962C8B-B14F-4D97-AF65-F5344CB8AC3E}">
        <p14:creationId xmlns:p14="http://schemas.microsoft.com/office/powerpoint/2010/main" val="1817954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UK_Citat/skilleside lys/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a:p>
        </p:txBody>
      </p:sp>
      <p:sp>
        <p:nvSpPr>
          <p:cNvPr id="7" name="TextBox 6">
            <a:extLst>
              <a:ext uri="{FF2B5EF4-FFF2-40B4-BE49-F238E27FC236}">
                <a16:creationId xmlns:a16="http://schemas.microsoft.com/office/drawing/2014/main" id="{FD61A9E3-0AAD-4CBD-B3C1-4C6ACE3B9B21}"/>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City of Copenhagen</a:t>
            </a:r>
          </a:p>
        </p:txBody>
      </p:sp>
    </p:spTree>
    <p:extLst>
      <p:ext uri="{BB962C8B-B14F-4D97-AF65-F5344CB8AC3E}">
        <p14:creationId xmlns:p14="http://schemas.microsoft.com/office/powerpoint/2010/main" val="2586668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UK_Titel og indhold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10752002"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4" name="Date_GeneralDate"/>
          <p:cNvSpPr>
            <a:spLocks noGrp="1"/>
          </p:cNvSpPr>
          <p:nvPr>
            <p:ph type="dt" sz="half" idx="10"/>
          </p:nvPr>
        </p:nvSpPr>
        <p:spPr/>
        <p:txBody>
          <a:bodyPr/>
          <a:lstStyle/>
          <a:p>
            <a:endParaRPr lang="da-DK" noProof="0"/>
          </a:p>
        </p:txBody>
      </p:sp>
      <p:sp>
        <p:nvSpPr>
          <p:cNvPr id="5" name="SD_FLD_PresentationTitle"/>
          <p:cNvSpPr>
            <a:spLocks noGrp="1"/>
          </p:cNvSpPr>
          <p:nvPr>
            <p:ph type="ftr" sz="quarter" idx="11"/>
          </p:nvPr>
        </p:nvSpPr>
        <p:spPr/>
        <p:txBody>
          <a:bodyPr/>
          <a:lstStyle/>
          <a:p>
            <a:r>
              <a:rPr lang="da-DK" noProof="0"/>
              <a:t>Sidehoved</a:t>
            </a:r>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a:p>
        </p:txBody>
      </p:sp>
    </p:spTree>
    <p:extLst>
      <p:ext uri="{BB962C8B-B14F-4D97-AF65-F5344CB8AC3E}">
        <p14:creationId xmlns:p14="http://schemas.microsoft.com/office/powerpoint/2010/main" val="21426026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UK_Tre indhold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10752002" cy="893928"/>
          </a:xfrm>
        </p:spPr>
        <p:txBody>
          <a:bodyPr/>
          <a:lstStyle>
            <a:lvl1pPr>
              <a:defRPr/>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a:lvl1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890312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UK_Indhold og 2/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3344400"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4424400" y="0"/>
            <a:ext cx="7767600" cy="6858000"/>
          </a:xfrm>
        </p:spPr>
        <p:txBody>
          <a:bodyPr tIns="36000"/>
          <a:lstStyle>
            <a:lvl1pPr marL="0" indent="0" algn="ctr">
              <a:buNone/>
              <a:defRPr/>
            </a:lvl1pPr>
          </a:lstStyle>
          <a:p>
            <a:endParaRPr lang="da-DK"/>
          </a:p>
        </p:txBody>
      </p:sp>
      <p:sp>
        <p:nvSpPr>
          <p:cNvPr id="9" name="Date_GeneralDate">
            <a:extLst>
              <a:ext uri="{FF2B5EF4-FFF2-40B4-BE49-F238E27FC236}">
                <a16:creationId xmlns:a16="http://schemas.microsoft.com/office/drawing/2014/main" id="{7A3DA441-2DEB-4514-AAC8-CF11F3E1E8B9}"/>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0" name="FLD_PresentationTitle">
            <a:extLst>
              <a:ext uri="{FF2B5EF4-FFF2-40B4-BE49-F238E27FC236}">
                <a16:creationId xmlns:a16="http://schemas.microsoft.com/office/drawing/2014/main" id="{45313C7E-88CA-4F1A-B38E-6BE726A7542D}"/>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1" name="Slide Number Placeholder 5">
            <a:extLst>
              <a:ext uri="{FF2B5EF4-FFF2-40B4-BE49-F238E27FC236}">
                <a16:creationId xmlns:a16="http://schemas.microsoft.com/office/drawing/2014/main" id="{375DF70B-4895-4E76-B8EF-32B6EE62971C}"/>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3938536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UK_To 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endParaRPr lang="da-DK"/>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4424162"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37269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UK_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7048402"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endParaRPr lang="da-DK"/>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3959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UK_Stort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36000" anchor="t" anchorCtr="0"/>
          <a:lstStyle>
            <a:lvl1pPr marL="0" indent="0" algn="ctr">
              <a:buNone/>
              <a:defRPr sz="1600"/>
            </a:lvl1pPr>
          </a:lstStyle>
          <a:p>
            <a:r>
              <a:rPr lang="da-DK" noProof="0"/>
              <a:t>Klik på denne pladsholder og indsæt baggrundsbillede</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546894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UK_Titel og baggrunds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solidFill>
            <a:schemeClr val="bg1">
              <a:lumMod val="95000"/>
            </a:schemeClr>
          </a:solidFill>
        </p:spPr>
        <p:txBody>
          <a:bodyPr tIns="36000" anchor="t" anchorCtr="0"/>
          <a:lstStyle>
            <a:lvl1pPr marL="0" indent="0" algn="ctr">
              <a:buNone/>
              <a:defRPr sz="1600"/>
            </a:lvl1pPr>
          </a:lstStyle>
          <a:p>
            <a:r>
              <a:rPr lang="da-DK" noProof="0"/>
              <a:t>Klik på denne pladsholder og indsæt baggrundsbillede</a:t>
            </a:r>
          </a:p>
        </p:txBody>
      </p:sp>
      <p:sp>
        <p:nvSpPr>
          <p:cNvPr id="2" name="Title 1"/>
          <p:cNvSpPr>
            <a:spLocks noGrp="1"/>
          </p:cNvSpPr>
          <p:nvPr>
            <p:ph type="title" hasCustomPrompt="1"/>
          </p:nvPr>
        </p:nvSpPr>
        <p:spPr>
          <a:xfrm>
            <a:off x="719998" y="949689"/>
            <a:ext cx="10752002" cy="4328894"/>
          </a:xfrm>
        </p:spPr>
        <p:txBody>
          <a:bodyPr>
            <a:normAutofit/>
          </a:bodyPr>
          <a:lstStyle>
            <a:lvl1pPr>
              <a:defRPr sz="13000">
                <a:solidFill>
                  <a:schemeClr val="bg1"/>
                </a:solidFill>
              </a:defRPr>
            </a:lvl1pPr>
          </a:lstStyle>
          <a:p>
            <a:r>
              <a:rPr lang="da-DK" noProof="0"/>
              <a:t>Indsæt titel</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60307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mørk/ly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2"/>
              </a:solidFill>
            </a:endParaRPr>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2"/>
                </a:solidFill>
              </a:defRPr>
            </a:lvl1pPr>
          </a:lstStyle>
          <a:p>
            <a:r>
              <a:rPr lang="da-DK"/>
              <a:t>Indsæt titel</a:t>
            </a:r>
          </a:p>
        </p:txBody>
      </p:sp>
      <p:sp>
        <p:nvSpPr>
          <p:cNvPr id="17" name="Subtitle 2">
            <a:extLst>
              <a:ext uri="{FF2B5EF4-FFF2-40B4-BE49-F238E27FC236}">
                <a16:creationId xmlns:a16="http://schemas.microsoft.com/office/drawing/2014/main" id="{920A2E9F-A570-4C30-B6F7-A8E2727CF6E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484A3C88-2876-4F34-98F7-299B17A8C2D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2667C43F-58F4-43CC-86BE-580C713B8815}"/>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0F5851E0-A91D-4F64-8680-E5A25AAD33BA}"/>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8776792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UK_To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3346444" cy="5418000"/>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8125558" y="720000"/>
            <a:ext cx="3346444" cy="5418000"/>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172413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UK_T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720000" y="2192138"/>
            <a:ext cx="3346444" cy="2534374"/>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2192138"/>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2192138"/>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706704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UK_Fi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20000"/>
            <a:ext cx="3346444" cy="2534374"/>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3603626"/>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720000"/>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4" name="Text Placeholder 13">
            <a:extLst>
              <a:ext uri="{FF2B5EF4-FFF2-40B4-BE49-F238E27FC236}">
                <a16:creationId xmlns:a16="http://schemas.microsoft.com/office/drawing/2014/main" id="{35BA7BD3-EF06-4551-A428-51A46E5A897E}"/>
              </a:ext>
            </a:extLst>
          </p:cNvPr>
          <p:cNvSpPr>
            <a:spLocks noGrp="1"/>
          </p:cNvSpPr>
          <p:nvPr>
            <p:ph type="body" sz="quarter" idx="17" hasCustomPrompt="1"/>
          </p:nvPr>
        </p:nvSpPr>
        <p:spPr>
          <a:xfrm>
            <a:off x="8125559" y="3603626"/>
            <a:ext cx="3346442"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8810148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UK_Tekstboks mørk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7052888" cy="5418000"/>
          </a:xfrm>
          <a:solidFill>
            <a:schemeClr val="tx2"/>
          </a:solidFill>
        </p:spPr>
        <p:txBody>
          <a:bodyPr lIns="360000" tIns="342000" rIns="360000" bIns="34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6666</a:t>
            </a:r>
          </a:p>
          <a:p>
            <a:pPr lvl="6"/>
            <a:r>
              <a:rPr lang="da-DK"/>
              <a:t>777</a:t>
            </a:r>
          </a:p>
          <a:p>
            <a:pPr lvl="7"/>
            <a:r>
              <a:rPr lang="da-DK"/>
              <a:t>8888</a:t>
            </a:r>
          </a:p>
          <a:p>
            <a:pPr lvl="8"/>
            <a:r>
              <a:rPr lang="da-DK"/>
              <a:t>9999</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364094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UK_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endParaRPr lang="da-DK"/>
          </a:p>
        </p:txBody>
      </p:sp>
      <p:sp>
        <p:nvSpPr>
          <p:cNvPr id="4" name="SD_FLD_PresentationTitle"/>
          <p:cNvSpPr>
            <a:spLocks noGrp="1"/>
          </p:cNvSpPr>
          <p:nvPr>
            <p:ph type="ftr" sz="quarter" idx="11"/>
          </p:nvPr>
        </p:nvSpPr>
        <p:spPr/>
        <p:txBody>
          <a:bodyPr/>
          <a:lstStyle/>
          <a:p>
            <a:r>
              <a:rPr lang="da-DK"/>
              <a:t>Sidehoved</a:t>
            </a:r>
          </a:p>
        </p:txBody>
      </p:sp>
      <p:sp>
        <p:nvSpPr>
          <p:cNvPr id="5" name="Slide Number Placeholder 4"/>
          <p:cNvSpPr>
            <a:spLocks noGrp="1"/>
          </p:cNvSpPr>
          <p:nvPr>
            <p:ph type="sldNum" sz="quarter" idx="12"/>
          </p:nvPr>
        </p:nvSpPr>
        <p:spPr/>
        <p:txBody>
          <a:bodyPr/>
          <a:lstStyle/>
          <a:p>
            <a:fld id="{24C8C45C-947F-4981-8B3F-4F32E973C901}" type="slidenum">
              <a:rPr lang="da-DK" smtClean="0"/>
              <a:t>‹nr.›</a:t>
            </a:fld>
            <a:endParaRPr lang="da-DK"/>
          </a:p>
        </p:txBody>
      </p:sp>
    </p:spTree>
    <p:extLst>
      <p:ext uri="{BB962C8B-B14F-4D97-AF65-F5344CB8AC3E}">
        <p14:creationId xmlns:p14="http://schemas.microsoft.com/office/powerpoint/2010/main" val="771791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UK_Tom">
    <p:spTree>
      <p:nvGrpSpPr>
        <p:cNvPr id="1" name=""/>
        <p:cNvGrpSpPr/>
        <p:nvPr/>
      </p:nvGrpSpPr>
      <p:grpSpPr>
        <a:xfrm>
          <a:off x="0" y="0"/>
          <a:ext cx="0" cy="0"/>
          <a:chOff x="0" y="0"/>
          <a:chExt cx="0" cy="0"/>
        </a:xfrm>
      </p:grpSpPr>
      <p:sp>
        <p:nvSpPr>
          <p:cNvPr id="2" name="Date_GeneralDate"/>
          <p:cNvSpPr>
            <a:spLocks noGrp="1"/>
          </p:cNvSpPr>
          <p:nvPr>
            <p:ph type="dt" sz="half" idx="10"/>
          </p:nvPr>
        </p:nvSpPr>
        <p:spPr/>
        <p:txBody>
          <a:bodyPr/>
          <a:lstStyle/>
          <a:p>
            <a:endParaRPr lang="da-DK"/>
          </a:p>
        </p:txBody>
      </p:sp>
      <p:sp>
        <p:nvSpPr>
          <p:cNvPr id="3" name="SD_FLD_PresentationTitle"/>
          <p:cNvSpPr>
            <a:spLocks noGrp="1"/>
          </p:cNvSpPr>
          <p:nvPr>
            <p:ph type="ftr" sz="quarter" idx="11"/>
          </p:nvPr>
        </p:nvSpPr>
        <p:spPr/>
        <p:txBody>
          <a:bodyPr/>
          <a:lstStyle/>
          <a:p>
            <a:r>
              <a:rPr lang="da-DK"/>
              <a:t>Sidehoved</a:t>
            </a:r>
          </a:p>
        </p:txBody>
      </p:sp>
      <p:sp>
        <p:nvSpPr>
          <p:cNvPr id="4" name="Slide Number Placeholder 3"/>
          <p:cNvSpPr>
            <a:spLocks noGrp="1"/>
          </p:cNvSpPr>
          <p:nvPr>
            <p:ph type="sldNum" sz="quarter" idx="12"/>
          </p:nvPr>
        </p:nvSpPr>
        <p:spPr/>
        <p:txBody>
          <a:bodyPr/>
          <a:lstStyle/>
          <a:p>
            <a:fld id="{24C8C45C-947F-4981-8B3F-4F32E973C901}" type="slidenum">
              <a:rPr lang="da-DK" smtClean="0"/>
              <a:t>‹nr.›</a:t>
            </a:fld>
            <a:endParaRPr lang="da-DK"/>
          </a:p>
        </p:txBody>
      </p:sp>
    </p:spTree>
    <p:extLst>
      <p:ext uri="{BB962C8B-B14F-4D97-AF65-F5344CB8AC3E}">
        <p14:creationId xmlns:p14="http://schemas.microsoft.com/office/powerpoint/2010/main" val="29516626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UK_Rapport: 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0675-C315-4700-B9B7-A5AB773CA2BB}"/>
              </a:ext>
            </a:extLst>
          </p:cNvPr>
          <p:cNvSpPr>
            <a:spLocks noGrp="1"/>
          </p:cNvSpPr>
          <p:nvPr>
            <p:ph type="title" hasCustomPrompt="1"/>
          </p:nvPr>
        </p:nvSpPr>
        <p:spPr>
          <a:xfrm>
            <a:off x="719998" y="894268"/>
            <a:ext cx="5194800" cy="850742"/>
          </a:xfrm>
        </p:spPr>
        <p:txBody>
          <a:bodyPr/>
          <a:lstStyle>
            <a:lvl1pPr>
              <a:defRPr sz="2000"/>
            </a:lvl1pPr>
          </a:lstStyle>
          <a:p>
            <a:r>
              <a:rPr lang="da-DK"/>
              <a:t>Klik for at tilføje titel</a:t>
            </a:r>
          </a:p>
        </p:txBody>
      </p:sp>
      <p:sp>
        <p:nvSpPr>
          <p:cNvPr id="3" name="Content Placeholder 2"/>
          <p:cNvSpPr>
            <a:spLocks noGrp="1"/>
          </p:cNvSpPr>
          <p:nvPr>
            <p:ph idx="1" hasCustomPrompt="1"/>
          </p:nvPr>
        </p:nvSpPr>
        <p:spPr>
          <a:xfrm>
            <a:off x="719997" y="2192138"/>
            <a:ext cx="5196199" cy="3945862"/>
          </a:xfrm>
        </p:spPr>
        <p:txBody>
          <a:bodyPr/>
          <a:lstStyle>
            <a:lvl1pPr>
              <a:defRPr sz="1200">
                <a:latin typeface="KBH Tekst" panose="00000500000000000000" pitchFamily="2" charset="0"/>
              </a:defRPr>
            </a:lvl1pPr>
            <a:lvl2pPr marL="371475" indent="-179388">
              <a:defRPr sz="1200">
                <a:latin typeface="KBH Tekst" panose="00000500000000000000" pitchFamily="2" charset="0"/>
              </a:defRPr>
            </a:lvl2pPr>
            <a:lvl3pPr marL="544513" indent="-163513">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a:p>
            <a:pPr lvl="5"/>
            <a:r>
              <a:rPr lang="da-DK" noProof="0" err="1"/>
              <a:t>Sixth</a:t>
            </a:r>
            <a:r>
              <a:rPr lang="da-DK" noProof="0"/>
              <a:t> </a:t>
            </a:r>
            <a:r>
              <a:rPr lang="da-DK" noProof="0" err="1"/>
              <a:t>level</a:t>
            </a:r>
            <a:endParaRPr lang="da-DK" noProof="0"/>
          </a:p>
          <a:p>
            <a:pPr lvl="6"/>
            <a:r>
              <a:rPr lang="da-DK" noProof="0" err="1"/>
              <a:t>Seventh</a:t>
            </a:r>
            <a:r>
              <a:rPr lang="da-DK" noProof="0"/>
              <a:t> </a:t>
            </a:r>
            <a:r>
              <a:rPr lang="da-DK" noProof="0" err="1"/>
              <a:t>level</a:t>
            </a:r>
            <a:endParaRPr lang="da-DK" noProof="0"/>
          </a:p>
          <a:p>
            <a:pPr lvl="7"/>
            <a:r>
              <a:rPr lang="da-DK" noProof="0" err="1"/>
              <a:t>Eight</a:t>
            </a:r>
            <a:r>
              <a:rPr lang="da-DK" noProof="0"/>
              <a:t> </a:t>
            </a:r>
            <a:r>
              <a:rPr lang="da-DK" noProof="0" err="1"/>
              <a:t>level</a:t>
            </a:r>
            <a:endParaRPr lang="da-DK" noProof="0"/>
          </a:p>
          <a:p>
            <a:pPr lvl="8"/>
            <a:r>
              <a:rPr lang="da-DK" noProof="0"/>
              <a:t>Ninth</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6275800" y="2192400"/>
            <a:ext cx="51962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Date_GeneralDate">
            <a:extLst>
              <a:ext uri="{FF2B5EF4-FFF2-40B4-BE49-F238E27FC236}">
                <a16:creationId xmlns:a16="http://schemas.microsoft.com/office/drawing/2014/main" id="{1E57683A-B89A-4C49-94F5-D6FE2971887C}"/>
              </a:ext>
            </a:extLst>
          </p:cNvPr>
          <p:cNvSpPr>
            <a:spLocks noGrp="1"/>
          </p:cNvSpPr>
          <p:nvPr>
            <p:ph type="dt" sz="half" idx="10"/>
          </p:nvPr>
        </p:nvSpPr>
        <p:spPr>
          <a:xfrm>
            <a:off x="8659422" y="310327"/>
            <a:ext cx="2401755" cy="180000"/>
          </a:xfrm>
        </p:spPr>
        <p:txBody>
          <a:bodyPr/>
          <a:lstStyle/>
          <a:p>
            <a:endParaRPr lang="da-DK" noProof="0"/>
          </a:p>
        </p:txBody>
      </p:sp>
      <p:sp>
        <p:nvSpPr>
          <p:cNvPr id="10" name="Slide Number Placeholder 5">
            <a:extLst>
              <a:ext uri="{FF2B5EF4-FFF2-40B4-BE49-F238E27FC236}">
                <a16:creationId xmlns:a16="http://schemas.microsoft.com/office/drawing/2014/main" id="{B0C0F55C-0196-46B3-A323-46BEB6056D64}"/>
              </a:ext>
            </a:extLst>
          </p:cNvPr>
          <p:cNvSpPr>
            <a:spLocks noGrp="1"/>
          </p:cNvSpPr>
          <p:nvPr>
            <p:ph type="sldNum" sz="quarter" idx="12"/>
          </p:nvPr>
        </p:nvSpPr>
        <p:spPr>
          <a:xfrm>
            <a:off x="11077081" y="310327"/>
            <a:ext cx="394920" cy="180000"/>
          </a:xfrm>
        </p:spPr>
        <p:txBody>
          <a:bodyPr/>
          <a:lstStyle/>
          <a:p>
            <a:fld id="{859873C9-BF5D-4A9A-BB31-45BBB7BABAF7}" type="slidenum">
              <a:rPr lang="da-DK" noProof="0" smtClean="0"/>
              <a:t>‹nr.›</a:t>
            </a:fld>
            <a:endParaRPr lang="da-DK" noProof="0"/>
          </a:p>
        </p:txBody>
      </p:sp>
      <p:sp>
        <p:nvSpPr>
          <p:cNvPr id="12" name="SD_FLD_PresentationTitle">
            <a:extLst>
              <a:ext uri="{FF2B5EF4-FFF2-40B4-BE49-F238E27FC236}">
                <a16:creationId xmlns:a16="http://schemas.microsoft.com/office/drawing/2014/main" id="{0E1D2869-881F-4A30-85CD-63C245E1C06D}"/>
              </a:ext>
            </a:extLst>
          </p:cNvPr>
          <p:cNvSpPr>
            <a:spLocks noGrp="1"/>
          </p:cNvSpPr>
          <p:nvPr>
            <p:ph type="ftr" sz="quarter" idx="11"/>
          </p:nvPr>
        </p:nvSpPr>
        <p:spPr>
          <a:xfrm>
            <a:off x="4424000" y="310327"/>
            <a:ext cx="4097593" cy="180000"/>
          </a:xfrm>
        </p:spPr>
        <p:txBody>
          <a:bodyPr/>
          <a:lstStyle/>
          <a:p>
            <a:r>
              <a:rPr lang="da-DK" noProof="0"/>
              <a:t>Sidehoved</a:t>
            </a:r>
          </a:p>
        </p:txBody>
      </p:sp>
    </p:spTree>
    <p:extLst>
      <p:ext uri="{BB962C8B-B14F-4D97-AF65-F5344CB8AC3E}">
        <p14:creationId xmlns:p14="http://schemas.microsoft.com/office/powerpoint/2010/main" val="1335217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UK_Rapport: T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4213691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UK_Rapport: Fire indhold vertik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3498382"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9053700" y="2192399"/>
            <a:ext cx="2418300" cy="39491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39042368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UK_Rapport: Fire indhold horis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6276041"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73059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orside lys/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rgbClr val="000C2E"/>
                </a:solidFill>
              </a:defRPr>
            </a:lvl1pPr>
          </a:lstStyle>
          <a:p>
            <a:r>
              <a:rPr lang="da-DK"/>
              <a:t>Indsæt titel</a:t>
            </a:r>
          </a:p>
        </p:txBody>
      </p:sp>
      <p:sp>
        <p:nvSpPr>
          <p:cNvPr id="17" name="Subtitle 2">
            <a:extLst>
              <a:ext uri="{FF2B5EF4-FFF2-40B4-BE49-F238E27FC236}">
                <a16:creationId xmlns:a16="http://schemas.microsoft.com/office/drawing/2014/main" id="{90F374D4-48CD-43E3-AA3B-8D32C614D9D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accent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9E3E11BE-989A-4C63-8421-725A43313A4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C5DC236B-2E87-4C2A-AAE6-A79FFE84271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7D9E04BB-4195-42F1-BBEA-46C84B7F6FE4}"/>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3826413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UK_Rapport: Seks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4424400" y="21924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0" name="Content Placeholder 15">
            <a:extLst>
              <a:ext uri="{FF2B5EF4-FFF2-40B4-BE49-F238E27FC236}">
                <a16:creationId xmlns:a16="http://schemas.microsoft.com/office/drawing/2014/main" id="{8A779418-EA1C-402E-8FE9-04BF21BF1288}"/>
              </a:ext>
            </a:extLst>
          </p:cNvPr>
          <p:cNvSpPr>
            <a:spLocks noGrp="1"/>
          </p:cNvSpPr>
          <p:nvPr>
            <p:ph sz="quarter" idx="19" hasCustomPrompt="1"/>
          </p:nvPr>
        </p:nvSpPr>
        <p:spPr>
          <a:xfrm>
            <a:off x="4424400" y="43469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7" name="Content Placeholder 16">
            <a:extLst>
              <a:ext uri="{FF2B5EF4-FFF2-40B4-BE49-F238E27FC236}">
                <a16:creationId xmlns:a16="http://schemas.microsoft.com/office/drawing/2014/main" id="{ACB9BD8A-549C-46D6-8DF3-8D5B50A83395}"/>
              </a:ext>
            </a:extLst>
          </p:cNvPr>
          <p:cNvSpPr>
            <a:spLocks noGrp="1"/>
          </p:cNvSpPr>
          <p:nvPr>
            <p:ph sz="quarter" idx="23" hasCustomPrompt="1"/>
          </p:nvPr>
        </p:nvSpPr>
        <p:spPr>
          <a:xfrm>
            <a:off x="8127602" y="2192400"/>
            <a:ext cx="3344398"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9" name="Content Placeholder 18">
            <a:extLst>
              <a:ext uri="{FF2B5EF4-FFF2-40B4-BE49-F238E27FC236}">
                <a16:creationId xmlns:a16="http://schemas.microsoft.com/office/drawing/2014/main" id="{48639A0C-5FD1-4E6D-AC45-D97BFF484704}"/>
              </a:ext>
            </a:extLst>
          </p:cNvPr>
          <p:cNvSpPr>
            <a:spLocks noGrp="1"/>
          </p:cNvSpPr>
          <p:nvPr>
            <p:ph sz="quarter" idx="24" hasCustomPrompt="1"/>
          </p:nvPr>
        </p:nvSpPr>
        <p:spPr>
          <a:xfrm>
            <a:off x="8127602" y="4346999"/>
            <a:ext cx="3344398"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39089197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K_Rapport: Ott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3499200"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34992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6">
            <a:extLst>
              <a:ext uri="{FF2B5EF4-FFF2-40B4-BE49-F238E27FC236}">
                <a16:creationId xmlns:a16="http://schemas.microsoft.com/office/drawing/2014/main" id="{B2917A20-9A14-4A88-B799-05327B9EBDEE}"/>
              </a:ext>
            </a:extLst>
          </p:cNvPr>
          <p:cNvSpPr>
            <a:spLocks noGrp="1"/>
          </p:cNvSpPr>
          <p:nvPr>
            <p:ph sz="quarter" idx="23" hasCustomPrompt="1"/>
          </p:nvPr>
        </p:nvSpPr>
        <p:spPr>
          <a:xfrm>
            <a:off x="6274800" y="2192400"/>
            <a:ext cx="241848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4" name="Content Placeholder 18">
            <a:extLst>
              <a:ext uri="{FF2B5EF4-FFF2-40B4-BE49-F238E27FC236}">
                <a16:creationId xmlns:a16="http://schemas.microsoft.com/office/drawing/2014/main" id="{B3711F40-BEA7-48C1-AEBB-C27EBAB6E411}"/>
              </a:ext>
            </a:extLst>
          </p:cNvPr>
          <p:cNvSpPr>
            <a:spLocks noGrp="1"/>
          </p:cNvSpPr>
          <p:nvPr>
            <p:ph sz="quarter" idx="24" hasCustomPrompt="1"/>
          </p:nvPr>
        </p:nvSpPr>
        <p:spPr>
          <a:xfrm>
            <a:off x="6274800" y="4346999"/>
            <a:ext cx="2418480"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21" name="Content Placeholder 20">
            <a:extLst>
              <a:ext uri="{FF2B5EF4-FFF2-40B4-BE49-F238E27FC236}">
                <a16:creationId xmlns:a16="http://schemas.microsoft.com/office/drawing/2014/main" id="{7ACBB5A9-99A6-4806-8AFF-8B50DD841B99}"/>
              </a:ext>
            </a:extLst>
          </p:cNvPr>
          <p:cNvSpPr>
            <a:spLocks noGrp="1"/>
          </p:cNvSpPr>
          <p:nvPr>
            <p:ph sz="quarter" idx="29" hasCustomPrompt="1"/>
          </p:nvPr>
        </p:nvSpPr>
        <p:spPr>
          <a:xfrm>
            <a:off x="9054000" y="2192400"/>
            <a:ext cx="241830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23" name="Content Placeholder 22">
            <a:extLst>
              <a:ext uri="{FF2B5EF4-FFF2-40B4-BE49-F238E27FC236}">
                <a16:creationId xmlns:a16="http://schemas.microsoft.com/office/drawing/2014/main" id="{E2F627CA-639B-47B1-A5E4-A4CDD045B183}"/>
              </a:ext>
            </a:extLst>
          </p:cNvPr>
          <p:cNvSpPr>
            <a:spLocks noGrp="1"/>
          </p:cNvSpPr>
          <p:nvPr>
            <p:ph sz="quarter" idx="30" hasCustomPrompt="1"/>
          </p:nvPr>
        </p:nvSpPr>
        <p:spPr>
          <a:xfrm>
            <a:off x="90540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3441672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orside lys/mø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tx2"/>
                </a:solidFill>
              </a:defRPr>
            </a:lvl1pPr>
          </a:lstStyle>
          <a:p>
            <a:r>
              <a:rPr lang="da-DK"/>
              <a:t>Indsæt titel</a:t>
            </a:r>
          </a:p>
        </p:txBody>
      </p:sp>
      <p:sp>
        <p:nvSpPr>
          <p:cNvPr id="17" name="Subtitle 2">
            <a:extLst>
              <a:ext uri="{FF2B5EF4-FFF2-40B4-BE49-F238E27FC236}">
                <a16:creationId xmlns:a16="http://schemas.microsoft.com/office/drawing/2014/main" id="{EA350F9D-5FD2-42BE-82EF-FE0BCE1EAA5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tx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3DB74700-CF80-4031-BF2A-339DA71A7093}"/>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3022554E-FE4D-43D3-B8EA-4D5A9D7432B7}"/>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45AF0E4B-085F-42EE-BA87-E6731FA98668}"/>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355360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rside hvid med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0000" y="1356231"/>
            <a:ext cx="6815537" cy="3006449"/>
          </a:xfrm>
        </p:spPr>
        <p:txBody>
          <a:bodyPr anchor="b" anchorCtr="0">
            <a:normAutofit/>
          </a:bodyPr>
          <a:lstStyle>
            <a:lvl1pPr algn="l">
              <a:defRPr sz="7200"/>
            </a:lvl1pPr>
          </a:lstStyle>
          <a:p>
            <a:r>
              <a:rPr lang="da-DK"/>
              <a:t>Indsæt titel</a:t>
            </a:r>
          </a:p>
        </p:txBody>
      </p:sp>
      <p:sp>
        <p:nvSpPr>
          <p:cNvPr id="13" name="Subtitle 2">
            <a:extLst>
              <a:ext uri="{FF2B5EF4-FFF2-40B4-BE49-F238E27FC236}">
                <a16:creationId xmlns:a16="http://schemas.microsoft.com/office/drawing/2014/main" id="{10DD521F-6FFD-4064-912D-D1ACEADD8155}"/>
              </a:ext>
            </a:extLst>
          </p:cNvPr>
          <p:cNvSpPr>
            <a:spLocks noGrp="1"/>
          </p:cNvSpPr>
          <p:nvPr>
            <p:ph type="subTitle" idx="1" hasCustomPrompt="1"/>
          </p:nvPr>
        </p:nvSpPr>
        <p:spPr>
          <a:xfrm>
            <a:off x="720001" y="5327667"/>
            <a:ext cx="4097590"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4" name="Graphic 7">
            <a:extLst>
              <a:ext uri="{FF2B5EF4-FFF2-40B4-BE49-F238E27FC236}">
                <a16:creationId xmlns:a16="http://schemas.microsoft.com/office/drawing/2014/main" id="{3B12EC28-E141-4748-8822-1B02FF0A6CBB}"/>
              </a:ext>
            </a:extLst>
          </p:cNvPr>
          <p:cNvSpPr/>
          <p:nvPr userDrawn="1"/>
        </p:nvSpPr>
        <p:spPr>
          <a:xfrm>
            <a:off x="6508735"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a:p>
        </p:txBody>
      </p:sp>
      <p:sp>
        <p:nvSpPr>
          <p:cNvPr id="4" name="Date_GeneralDate"/>
          <p:cNvSpPr>
            <a:spLocks noGrp="1"/>
          </p:cNvSpPr>
          <p:nvPr>
            <p:ph type="dt" sz="half" idx="10"/>
          </p:nvPr>
        </p:nvSpPr>
        <p:spPr>
          <a:xfrm>
            <a:off x="0" y="6912000"/>
            <a:ext cx="0" cy="0"/>
          </a:xfrm>
        </p:spPr>
        <p:txBody>
          <a:bodyPr/>
          <a:lstStyle>
            <a:lvl1pPr>
              <a:defRPr>
                <a:noFill/>
              </a:defRPr>
            </a:lvl1pPr>
          </a:lstStyle>
          <a:p>
            <a:endParaRPr lang="da-DK"/>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6" name="Picture Placeholder 15">
            <a:extLst>
              <a:ext uri="{FF2B5EF4-FFF2-40B4-BE49-F238E27FC236}">
                <a16:creationId xmlns:a16="http://schemas.microsoft.com/office/drawing/2014/main" id="{07127C84-7B2A-461F-B4C4-EA860EEF58CC}"/>
              </a:ext>
            </a:extLst>
          </p:cNvPr>
          <p:cNvSpPr>
            <a:spLocks noGrp="1"/>
          </p:cNvSpPr>
          <p:nvPr>
            <p:ph type="pic" sz="quarter" idx="17"/>
          </p:nvPr>
        </p:nvSpPr>
        <p:spPr>
          <a:xfrm>
            <a:off x="8128800" y="0"/>
            <a:ext cx="4063200" cy="6858000"/>
          </a:xfrm>
        </p:spPr>
        <p:txBody>
          <a:bodyPr tIns="36000"/>
          <a:lstStyle>
            <a:lvl1pPr marL="0" indent="0" algn="ctr">
              <a:buNone/>
              <a:defRPr/>
            </a:lvl1pPr>
          </a:lstStyle>
          <a:p>
            <a:r>
              <a:rPr lang="da-DK"/>
              <a:t>Klik på ikonet for at tilføje et billede</a:t>
            </a:r>
          </a:p>
        </p:txBody>
      </p:sp>
      <p:sp>
        <p:nvSpPr>
          <p:cNvPr id="19" name="Text Placeholder 7">
            <a:extLst>
              <a:ext uri="{FF2B5EF4-FFF2-40B4-BE49-F238E27FC236}">
                <a16:creationId xmlns:a16="http://schemas.microsoft.com/office/drawing/2014/main" id="{3BA9EC6C-D882-4644-AA8C-C638EA2AB27D}"/>
              </a:ext>
            </a:extLst>
          </p:cNvPr>
          <p:cNvSpPr>
            <a:spLocks noGrp="1"/>
          </p:cNvSpPr>
          <p:nvPr>
            <p:ph type="body" sz="quarter" idx="18" hasCustomPrompt="1"/>
          </p:nvPr>
        </p:nvSpPr>
        <p:spPr>
          <a:xfrm>
            <a:off x="724878" y="310326"/>
            <a:ext cx="2596665"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0" name="Text Placeholder 9">
            <a:extLst>
              <a:ext uri="{FF2B5EF4-FFF2-40B4-BE49-F238E27FC236}">
                <a16:creationId xmlns:a16="http://schemas.microsoft.com/office/drawing/2014/main" id="{1854DC86-7109-4CBA-B1A5-FAA37E19A3CD}"/>
              </a:ext>
            </a:extLst>
          </p:cNvPr>
          <p:cNvSpPr>
            <a:spLocks noGrp="1"/>
          </p:cNvSpPr>
          <p:nvPr>
            <p:ph type="body" sz="quarter" idx="19" hasCustomPrompt="1"/>
          </p:nvPr>
        </p:nvSpPr>
        <p:spPr>
          <a:xfrm>
            <a:off x="4423998" y="310326"/>
            <a:ext cx="3111539"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1" name="Text Placeholder 17">
            <a:extLst>
              <a:ext uri="{FF2B5EF4-FFF2-40B4-BE49-F238E27FC236}">
                <a16:creationId xmlns:a16="http://schemas.microsoft.com/office/drawing/2014/main" id="{830B9519-277F-4E54-8FC0-8193A0D06895}"/>
              </a:ext>
            </a:extLst>
          </p:cNvPr>
          <p:cNvSpPr>
            <a:spLocks noGrp="1"/>
          </p:cNvSpPr>
          <p:nvPr>
            <p:ph type="body" sz="quarter" idx="20" hasCustomPrompt="1"/>
          </p:nvPr>
        </p:nvSpPr>
        <p:spPr>
          <a:xfrm>
            <a:off x="4423998" y="531101"/>
            <a:ext cx="3111539"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Tree>
    <p:extLst>
      <p:ext uri="{BB962C8B-B14F-4D97-AF65-F5344CB8AC3E}">
        <p14:creationId xmlns:p14="http://schemas.microsoft.com/office/powerpoint/2010/main" val="28337204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5.xml"/><Relationship Id="rId47" Type="http://schemas.openxmlformats.org/officeDocument/2006/relationships/tags" Target="../tags/tag10.xml"/><Relationship Id="rId50" Type="http://schemas.openxmlformats.org/officeDocument/2006/relationships/tags" Target="../tags/tag1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1.xml"/><Relationship Id="rId46" Type="http://schemas.openxmlformats.org/officeDocument/2006/relationships/tags" Target="../tags/tag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tags" Target="../tags/tag3.xml"/><Relationship Id="rId45" Type="http://schemas.openxmlformats.org/officeDocument/2006/relationships/tags" Target="../tags/tag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1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6.xml"/><Relationship Id="rId48" Type="http://schemas.openxmlformats.org/officeDocument/2006/relationships/tags" Target="../tags/tag1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tags" Target="../tags/tag16.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tags" Target="../tags/tag19.xml"/><Relationship Id="rId47" Type="http://schemas.openxmlformats.org/officeDocument/2006/relationships/tags" Target="../tags/tag24.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tags" Target="../tags/tag15.xml"/><Relationship Id="rId46" Type="http://schemas.openxmlformats.org/officeDocument/2006/relationships/tags" Target="../tags/tag2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tags" Target="../tags/tag1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ags" Target="../tags/tag14.xml"/><Relationship Id="rId40" Type="http://schemas.openxmlformats.org/officeDocument/2006/relationships/tags" Target="../tags/tag17.xml"/><Relationship Id="rId45" Type="http://schemas.openxmlformats.org/officeDocument/2006/relationships/tags" Target="../tags/tag2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theme" Target="../theme/theme2.xml"/><Relationship Id="rId49" Type="http://schemas.openxmlformats.org/officeDocument/2006/relationships/tags" Target="../tags/tag26.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tags" Target="../tags/tag21.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tags" Target="../tags/tag20.xml"/><Relationship Id="rId48" Type="http://schemas.openxmlformats.org/officeDocument/2006/relationships/tags" Target="../tags/tag25.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9998" y="2192138"/>
            <a:ext cx="10752002" cy="3945862"/>
          </a:xfrm>
          <a:prstGeom prst="rect">
            <a:avLst/>
          </a:prstGeom>
        </p:spPr>
        <p:txBody>
          <a:bodyPr vert="horz" lIns="0" tIns="0" rIns="0" bIns="0" rtlCol="0">
            <a:noAutofit/>
          </a:bodyPr>
          <a:lstStyle/>
          <a:p>
            <a:pPr lvl="0"/>
            <a:r>
              <a:rPr lang="da-DK" noProof="0"/>
              <a:t>Level 1</a:t>
            </a:r>
          </a:p>
          <a:p>
            <a:pPr lvl="1"/>
            <a:r>
              <a:rPr lang="da-DK" noProof="0"/>
              <a:t>Level 2</a:t>
            </a:r>
          </a:p>
          <a:p>
            <a:pPr lvl="2"/>
            <a:r>
              <a:rPr lang="da-DK" noProof="0"/>
              <a:t>Level 3</a:t>
            </a:r>
          </a:p>
          <a:p>
            <a:pPr lvl="3"/>
            <a:r>
              <a:rPr lang="da-DK" noProof="0"/>
              <a:t>Level 4, Header</a:t>
            </a:r>
          </a:p>
          <a:p>
            <a:pPr lvl="4"/>
            <a:r>
              <a:rPr lang="da-DK" noProof="0"/>
              <a:t>Level 5, Body</a:t>
            </a:r>
          </a:p>
          <a:p>
            <a:pPr lvl="5"/>
            <a:r>
              <a:rPr lang="da-DK" noProof="0"/>
              <a:t>Level 6 Report bullet</a:t>
            </a:r>
          </a:p>
          <a:p>
            <a:pPr lvl="6"/>
            <a:r>
              <a:rPr lang="da-DK" noProof="0"/>
              <a:t>Level 7, Report Header</a:t>
            </a:r>
          </a:p>
          <a:p>
            <a:pPr lvl="7"/>
            <a:r>
              <a:rPr lang="da-DK" noProof="0"/>
              <a:t>Level 8, Report Body</a:t>
            </a:r>
          </a:p>
          <a:p>
            <a:pPr lvl="8"/>
            <a:r>
              <a:rPr lang="da-DK" noProof="0" err="1"/>
              <a:t>Infographic</a:t>
            </a:r>
            <a:endParaRPr lang="da-DK" noProof="0"/>
          </a:p>
        </p:txBody>
      </p:sp>
      <p:sp>
        <p:nvSpPr>
          <p:cNvPr id="4" name="Date_GeneralDate"/>
          <p:cNvSpPr>
            <a:spLocks noGrp="1"/>
          </p:cNvSpPr>
          <p:nvPr>
            <p:ph type="dt" sz="half" idx="2"/>
          </p:nvPr>
        </p:nvSpPr>
        <p:spPr>
          <a:xfrm>
            <a:off x="8659422" y="310327"/>
            <a:ext cx="2401755"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endParaRPr lang="da-DK"/>
          </a:p>
        </p:txBody>
      </p:sp>
      <p:sp>
        <p:nvSpPr>
          <p:cNvPr id="5" name="SD_FLD_PresentationTitle"/>
          <p:cNvSpPr>
            <a:spLocks noGrp="1"/>
          </p:cNvSpPr>
          <p:nvPr>
            <p:ph type="ftr" sz="quarter" idx="3"/>
          </p:nvPr>
        </p:nvSpPr>
        <p:spPr>
          <a:xfrm>
            <a:off x="4424000" y="310327"/>
            <a:ext cx="4097593"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4"/>
          </p:nvPr>
        </p:nvSpPr>
        <p:spPr>
          <a:xfrm>
            <a:off x="11077081" y="310327"/>
            <a:ext cx="394920" cy="180000"/>
          </a:xfrm>
          <a:prstGeom prst="rect">
            <a:avLst/>
          </a:prstGeom>
        </p:spPr>
        <p:txBody>
          <a:bodyPr vert="horz" lIns="0" tIns="0" rIns="0" bIns="0" rtlCol="0" anchor="b" anchorCtr="0"/>
          <a:lstStyle>
            <a:lvl1pPr algn="r">
              <a:defRPr sz="1000">
                <a:solidFill>
                  <a:schemeClr val="tx1"/>
                </a:solidFill>
                <a:latin typeface="KBH" panose="00000500000000000000" pitchFamily="2" charset="0"/>
              </a:defRPr>
            </a:lvl1pPr>
          </a:lstStyle>
          <a:p>
            <a:fld id="{24C8C45C-947F-4981-8B3F-4F32E973C901}" type="slidenum">
              <a:rPr lang="da-DK" smtClean="0"/>
              <a:pPr/>
              <a:t>‹nr.›</a:t>
            </a:fld>
            <a:endParaRPr lang="da-DK"/>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19998" y="894268"/>
            <a:ext cx="10752002" cy="893928"/>
          </a:xfrm>
          <a:prstGeom prst="rect">
            <a:avLst/>
          </a:prstGeom>
        </p:spPr>
        <p:txBody>
          <a:bodyPr vert="horz" lIns="0" tIns="0" rIns="0" bIns="0" rtlCol="0" anchor="b" anchorCtr="0">
            <a:noAutofit/>
          </a:bodyPr>
          <a:lstStyle/>
          <a:p>
            <a:r>
              <a:rPr lang="da-DK"/>
              <a:t>Klik for at redigere titeltypografien i masteren</a:t>
            </a:r>
          </a:p>
        </p:txBody>
      </p:sp>
      <p:sp>
        <p:nvSpPr>
          <p:cNvPr id="32" name="TextBox 31">
            <a:extLst>
              <a:ext uri="{FF2B5EF4-FFF2-40B4-BE49-F238E27FC236}">
                <a16:creationId xmlns:a16="http://schemas.microsoft.com/office/drawing/2014/main" id="{57FFECA4-A506-4CDF-A5E2-B83624E71218}"/>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Københavns Kommune</a:t>
            </a:r>
          </a:p>
        </p:txBody>
      </p:sp>
      <p:sp>
        <p:nvSpPr>
          <p:cNvPr id="2" name="[WorkArea]" descr="&lt;?xml version=&quot;1.0&quot; encoding=&quot;utf-16&quot;?&gt;&#10;&lt;GridTheme xmlns:xsi=&quot;http://www.w3.org/2001/XMLSchema-instance&quot; xmlns:xsd=&quot;http://www.w3.org/2001/XMLSchema&quot;&gt;&#10;  &lt;GuideLines /&gt;&#10;  &lt;SubGrids&gt;&#10;    &lt;SubGrid&gt;&#10;      &lt;Left&gt;56.6929131&lt;/Left&gt;&#10;      &lt;Top&gt;172.6093&lt;/Top&gt;&#10;      &lt;Width&gt;44.56693&lt;/Width&gt;&#10;      &lt;Height&gt;310.697784&lt;/Height&gt;&#10;    &lt;/SubGrid&gt;&#10;    &lt;SubGrid&gt;&#10;      &lt;Left&gt;129.6063&lt;/Left&gt;&#10;      &lt;Top&gt;172.6093&lt;/Top&gt;&#10;      &lt;Width&gt;44.56693&lt;/Width&gt;&#10;      &lt;Height&gt;310.697784&lt;/Height&gt;&#10;    &lt;/SubGrid&gt;&#10;    &lt;SubGrid&gt;&#10;      &lt;Left&gt;202.519684&lt;/Left&gt;&#10;      &lt;Top&gt;172.6093&lt;/Top&gt;&#10;      &lt;Width&gt;44.56693&lt;/Width&gt;&#10;      &lt;Height&gt;310.697784&lt;/Height&gt;&#10;    &lt;/SubGrid&gt;&#10;    &lt;SubGrid&gt;&#10;      &lt;Left&gt;275.433075&lt;/Left&gt;&#10;      &lt;Top&gt;172.6093&lt;/Top&gt;&#10;      &lt;Width&gt;44.56693&lt;/Width&gt;&#10;      &lt;Height&gt;310.697784&lt;/Height&gt;&#10;    &lt;/SubGrid&gt;&#10;    &lt;SubGrid&gt;&#10;      &lt;Left&gt;348.346466&lt;/Left&gt;&#10;      &lt;Top&gt;172.6093&lt;/Top&gt;&#10;      &lt;Width&gt;44.56693&lt;/Width&gt;&#10;      &lt;Height&gt;310.697784&lt;/Height&gt;&#10;    &lt;/SubGrid&gt;&#10;    &lt;SubGrid&gt;&#10;      &lt;Left&gt;421.259857&lt;/Left&gt;&#10;      &lt;Top&gt;172.6093&lt;/Top&gt;&#10;      &lt;Width&gt;44.56693&lt;/Width&gt;&#10;      &lt;Height&gt;310.697784&lt;/Height&gt;&#10;    &lt;/SubGrid&gt;&#10;    &lt;SubGrid&gt;&#10;      &lt;Left&gt;494.173218&lt;/Left&gt;&#10;      &lt;Top&gt;172.6093&lt;/Top&gt;&#10;      &lt;Width&gt;44.56693&lt;/Width&gt;&#10;      &lt;Height&gt;310.697784&lt;/Height&gt;&#10;    &lt;/SubGrid&gt;&#10;    &lt;SubGrid&gt;&#10;      &lt;Left&gt;567.0866&lt;/Left&gt;&#10;      &lt;Top&gt;172.6093&lt;/Top&gt;&#10;      &lt;Width&gt;44.56693&lt;/Width&gt;&#10;      &lt;Height&gt;310.697784&lt;/Height&gt;&#10;    &lt;/SubGrid&gt;&#10;    &lt;SubGrid&gt;&#10;      &lt;Left&gt;640&lt;/Left&gt;&#10;      &lt;Top&gt;172.6093&lt;/Top&gt;&#10;      &lt;Width&gt;44.56693&lt;/Width&gt;&#10;      &lt;Height&gt;310.697784&lt;/Height&gt;&#10;    &lt;/SubGrid&gt;&#10;    &lt;SubGrid&gt;&#10;      &lt;Left&gt;712.9134&lt;/Left&gt;&#10;      &lt;Top&gt;172.6093&lt;/Top&gt;&#10;      &lt;Width&gt;44.56693&lt;/Width&gt;&#10;      &lt;Height&gt;310.697784&lt;/Height&gt;&#10;    &lt;/SubGrid&gt;&#10;    &lt;SubGrid&gt;&#10;      &lt;Left&gt;785.8268&lt;/Left&gt;&#10;      &lt;Top&gt;172.6093&lt;/Top&gt;&#10;      &lt;Width&gt;44.56693&lt;/Width&gt;&#10;      &lt;Height&gt;310.697784&lt;/Height&gt;&#10;    &lt;/SubGrid&gt;&#10;    &lt;SubGrid&gt;&#10;      &lt;Left&gt;858.7402&lt;/Left&gt;&#10;      &lt;Top&gt;172.6093&lt;/Top&gt;&#10;      &lt;Width&gt;44.56701&lt;/Width&gt;&#10;      &lt;Height&gt;310.697784&lt;/Height&gt;&#10;    &lt;/SubGrid&gt;&#10;    &lt;SubGrid&gt;&#10;      &lt;Left&gt;56.6929131&lt;/Left&gt;&#10;      &lt;Top&gt;106.789925&lt;/Top&gt;&#10;      &lt;Width&gt;846.614136&lt;/Width&gt;&#10;      &lt;Height&gt;65.81937&lt;/Height&gt;&#10;    &lt;/SubGrid&gt;&#10;  &lt;/SubGrids&gt;&#10;  &lt;WorkArea&gt;&#10;    &lt;Top&gt;56.6929131&lt;/Top&gt;&#10;    &lt;Left&gt;56.6929131&lt;/Left&gt;&#10;    &lt;Width&gt;846.614258&lt;/Width&gt;&#10;    &lt;Height&gt;426.614166&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B6505486-83F9-4E71-8187-5FD1461A152A}"/>
              </a:ext>
            </a:extLst>
          </p:cNvPr>
          <p:cNvSpPr/>
          <p:nvPr userDrawn="1"/>
        </p:nvSpPr>
        <p:spPr>
          <a:xfrm>
            <a:off x="720000" y="720000"/>
            <a:ext cx="10752001" cy="541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4" name="Rectangle 33" hidden="1">
            <a:extLst>
              <a:ext uri="{FF2B5EF4-FFF2-40B4-BE49-F238E27FC236}">
                <a16:creationId xmlns:a16="http://schemas.microsoft.com/office/drawing/2014/main" id="{CB710F3F-D32A-427F-95E1-331D903169A9}"/>
              </a:ext>
            </a:extLst>
          </p:cNvPr>
          <p:cNvSpPr/>
          <p:nvPr userDrawn="1">
            <p:custDataLst>
              <p:tags r:id="rId38"/>
            </p:custDataLst>
          </p:nvPr>
        </p:nvSpPr>
        <p:spPr>
          <a:xfrm>
            <a:off x="72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5" name="Rectangle 34" hidden="1">
            <a:extLst>
              <a:ext uri="{FF2B5EF4-FFF2-40B4-BE49-F238E27FC236}">
                <a16:creationId xmlns:a16="http://schemas.microsoft.com/office/drawing/2014/main" id="{5CB96580-3D08-4D7A-B9FA-419A1A34FDCE}"/>
              </a:ext>
            </a:extLst>
          </p:cNvPr>
          <p:cNvSpPr/>
          <p:nvPr userDrawn="1">
            <p:custDataLst>
              <p:tags r:id="rId39"/>
            </p:custDataLst>
          </p:nvPr>
        </p:nvSpPr>
        <p:spPr>
          <a:xfrm>
            <a:off x="164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6" name="Rectangle 35" hidden="1">
            <a:extLst>
              <a:ext uri="{FF2B5EF4-FFF2-40B4-BE49-F238E27FC236}">
                <a16:creationId xmlns:a16="http://schemas.microsoft.com/office/drawing/2014/main" id="{45346A71-5DB5-4F96-AE7E-84EC6788B03A}"/>
              </a:ext>
            </a:extLst>
          </p:cNvPr>
          <p:cNvSpPr/>
          <p:nvPr userDrawn="1">
            <p:custDataLst>
              <p:tags r:id="rId40"/>
            </p:custDataLst>
          </p:nvPr>
        </p:nvSpPr>
        <p:spPr>
          <a:xfrm>
            <a:off x="257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7" name="Rectangle 36" hidden="1">
            <a:extLst>
              <a:ext uri="{FF2B5EF4-FFF2-40B4-BE49-F238E27FC236}">
                <a16:creationId xmlns:a16="http://schemas.microsoft.com/office/drawing/2014/main" id="{7CD04DB1-2BF7-4B35-8C91-A50D70ED9894}"/>
              </a:ext>
            </a:extLst>
          </p:cNvPr>
          <p:cNvSpPr/>
          <p:nvPr userDrawn="1">
            <p:custDataLst>
              <p:tags r:id="rId41"/>
            </p:custDataLst>
          </p:nvPr>
        </p:nvSpPr>
        <p:spPr>
          <a:xfrm>
            <a:off x="349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8" name="Rectangle 37" hidden="1">
            <a:extLst>
              <a:ext uri="{FF2B5EF4-FFF2-40B4-BE49-F238E27FC236}">
                <a16:creationId xmlns:a16="http://schemas.microsoft.com/office/drawing/2014/main" id="{17BD7207-F9C6-42A9-B0FC-7611D0F4E891}"/>
              </a:ext>
            </a:extLst>
          </p:cNvPr>
          <p:cNvSpPr/>
          <p:nvPr userDrawn="1">
            <p:custDataLst>
              <p:tags r:id="rId42"/>
            </p:custDataLst>
          </p:nvPr>
        </p:nvSpPr>
        <p:spPr>
          <a:xfrm>
            <a:off x="442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9" name="Rectangle 38" hidden="1">
            <a:extLst>
              <a:ext uri="{FF2B5EF4-FFF2-40B4-BE49-F238E27FC236}">
                <a16:creationId xmlns:a16="http://schemas.microsoft.com/office/drawing/2014/main" id="{13500D02-31DC-408F-A3C2-61D4899A0B41}"/>
              </a:ext>
            </a:extLst>
          </p:cNvPr>
          <p:cNvSpPr/>
          <p:nvPr userDrawn="1">
            <p:custDataLst>
              <p:tags r:id="rId43"/>
            </p:custDataLst>
          </p:nvPr>
        </p:nvSpPr>
        <p:spPr>
          <a:xfrm>
            <a:off x="535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0" name="Rectangle 39" hidden="1">
            <a:extLst>
              <a:ext uri="{FF2B5EF4-FFF2-40B4-BE49-F238E27FC236}">
                <a16:creationId xmlns:a16="http://schemas.microsoft.com/office/drawing/2014/main" id="{2AB0E2F7-7457-44D5-A045-97510FA1B41F}"/>
              </a:ext>
            </a:extLst>
          </p:cNvPr>
          <p:cNvSpPr/>
          <p:nvPr userDrawn="1">
            <p:custDataLst>
              <p:tags r:id="rId44"/>
            </p:custDataLst>
          </p:nvPr>
        </p:nvSpPr>
        <p:spPr>
          <a:xfrm>
            <a:off x="627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1" name="Rectangle 40" hidden="1">
            <a:extLst>
              <a:ext uri="{FF2B5EF4-FFF2-40B4-BE49-F238E27FC236}">
                <a16:creationId xmlns:a16="http://schemas.microsoft.com/office/drawing/2014/main" id="{D55F16DA-B2A0-4EB4-98D3-BA973AA26134}"/>
              </a:ext>
            </a:extLst>
          </p:cNvPr>
          <p:cNvSpPr/>
          <p:nvPr userDrawn="1">
            <p:custDataLst>
              <p:tags r:id="rId45"/>
            </p:custDataLst>
          </p:nvPr>
        </p:nvSpPr>
        <p:spPr>
          <a:xfrm>
            <a:off x="720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2" name="Rectangle 41" hidden="1">
            <a:extLst>
              <a:ext uri="{FF2B5EF4-FFF2-40B4-BE49-F238E27FC236}">
                <a16:creationId xmlns:a16="http://schemas.microsoft.com/office/drawing/2014/main" id="{8E737572-C5EE-488A-B15A-9F6A221D7CC7}"/>
              </a:ext>
            </a:extLst>
          </p:cNvPr>
          <p:cNvSpPr/>
          <p:nvPr userDrawn="1">
            <p:custDataLst>
              <p:tags r:id="rId46"/>
            </p:custDataLst>
          </p:nvPr>
        </p:nvSpPr>
        <p:spPr>
          <a:xfrm>
            <a:off x="812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3" name="Rectangle 42" hidden="1">
            <a:extLst>
              <a:ext uri="{FF2B5EF4-FFF2-40B4-BE49-F238E27FC236}">
                <a16:creationId xmlns:a16="http://schemas.microsoft.com/office/drawing/2014/main" id="{39EBCFDB-1653-4600-BB4A-6FD9AB7782C7}"/>
              </a:ext>
            </a:extLst>
          </p:cNvPr>
          <p:cNvSpPr/>
          <p:nvPr userDrawn="1">
            <p:custDataLst>
              <p:tags r:id="rId47"/>
            </p:custDataLst>
          </p:nvPr>
        </p:nvSpPr>
        <p:spPr>
          <a:xfrm>
            <a:off x="905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4" name="Rectangle 43" hidden="1">
            <a:extLst>
              <a:ext uri="{FF2B5EF4-FFF2-40B4-BE49-F238E27FC236}">
                <a16:creationId xmlns:a16="http://schemas.microsoft.com/office/drawing/2014/main" id="{791248E9-A913-4935-A806-E175CA7724D5}"/>
              </a:ext>
            </a:extLst>
          </p:cNvPr>
          <p:cNvSpPr/>
          <p:nvPr userDrawn="1">
            <p:custDataLst>
              <p:tags r:id="rId48"/>
            </p:custDataLst>
          </p:nvPr>
        </p:nvSpPr>
        <p:spPr>
          <a:xfrm>
            <a:off x="998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5" name="Rectangle 44" hidden="1">
            <a:extLst>
              <a:ext uri="{FF2B5EF4-FFF2-40B4-BE49-F238E27FC236}">
                <a16:creationId xmlns:a16="http://schemas.microsoft.com/office/drawing/2014/main" id="{332D62CB-AC31-435B-8E19-DC5EB0BA3E67}"/>
              </a:ext>
            </a:extLst>
          </p:cNvPr>
          <p:cNvSpPr/>
          <p:nvPr userDrawn="1">
            <p:custDataLst>
              <p:tags r:id="rId49"/>
            </p:custDataLst>
          </p:nvPr>
        </p:nvSpPr>
        <p:spPr>
          <a:xfrm>
            <a:off x="10906000" y="2192138"/>
            <a:ext cx="566001"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6" name="Rectangle 45" hidden="1">
            <a:extLst>
              <a:ext uri="{FF2B5EF4-FFF2-40B4-BE49-F238E27FC236}">
                <a16:creationId xmlns:a16="http://schemas.microsoft.com/office/drawing/2014/main" id="{27E02A88-63E5-41AE-9681-54160E3850AC}"/>
              </a:ext>
            </a:extLst>
          </p:cNvPr>
          <p:cNvSpPr/>
          <p:nvPr userDrawn="1">
            <p:custDataLst>
              <p:tags r:id="rId50"/>
            </p:custDataLst>
          </p:nvPr>
        </p:nvSpPr>
        <p:spPr>
          <a:xfrm>
            <a:off x="720000" y="1356232"/>
            <a:ext cx="10752000" cy="835906"/>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Tree>
    <p:extLst>
      <p:ext uri="{BB962C8B-B14F-4D97-AF65-F5344CB8AC3E}">
        <p14:creationId xmlns:p14="http://schemas.microsoft.com/office/powerpoint/2010/main" val="344296498"/>
      </p:ext>
    </p:extLst>
  </p:cSld>
  <p:clrMap bg1="lt1" tx1="dk1" bg2="lt2" tx2="dk2" accent1="accent1" accent2="accent2" accent3="accent3" accent4="accent4" accent5="accent5" accent6="accent6" hlink="hlink" folHlink="folHlink"/>
  <p:sldLayoutIdLst>
    <p:sldLayoutId id="2147483752" r:id="rId1"/>
    <p:sldLayoutId id="2147483776" r:id="rId2"/>
    <p:sldLayoutId id="2147483785" r:id="rId3"/>
    <p:sldLayoutId id="2147483813" r:id="rId4"/>
    <p:sldLayoutId id="2147483777" r:id="rId5"/>
    <p:sldLayoutId id="2147483812" r:id="rId6"/>
    <p:sldLayoutId id="2147483778" r:id="rId7"/>
    <p:sldLayoutId id="2147483811" r:id="rId8"/>
    <p:sldLayoutId id="2147483786" r:id="rId9"/>
    <p:sldLayoutId id="2147483787" r:id="rId10"/>
    <p:sldLayoutId id="2147483788" r:id="rId11"/>
    <p:sldLayoutId id="2147483784" r:id="rId12"/>
    <p:sldLayoutId id="2147483780" r:id="rId13"/>
    <p:sldLayoutId id="2147483783" r:id="rId14"/>
    <p:sldLayoutId id="2147483756" r:id="rId15"/>
    <p:sldLayoutId id="2147483781" r:id="rId16"/>
    <p:sldLayoutId id="2147483779" r:id="rId17"/>
    <p:sldLayoutId id="2147483790" r:id="rId18"/>
    <p:sldLayoutId id="2147483791" r:id="rId19"/>
    <p:sldLayoutId id="2147483792" r:id="rId20"/>
    <p:sldLayoutId id="2147483793" r:id="rId21"/>
    <p:sldLayoutId id="2147483764" r:id="rId22"/>
    <p:sldLayoutId id="2147483794" r:id="rId23"/>
    <p:sldLayoutId id="2147483797" r:id="rId24"/>
    <p:sldLayoutId id="2147483796" r:id="rId25"/>
    <p:sldLayoutId id="2147483795" r:id="rId26"/>
    <p:sldLayoutId id="2147483798" r:id="rId27"/>
    <p:sldLayoutId id="2147483767" r:id="rId28"/>
    <p:sldLayoutId id="2147483768" r:id="rId29"/>
    <p:sldLayoutId id="2147483805" r:id="rId30"/>
    <p:sldLayoutId id="2147483806" r:id="rId31"/>
    <p:sldLayoutId id="2147483807" r:id="rId32"/>
    <p:sldLayoutId id="2147483808" r:id="rId33"/>
    <p:sldLayoutId id="2147483809" r:id="rId34"/>
    <p:sldLayoutId id="2147483810" r:id="rId35"/>
    <p:sldLayoutId id="2147483850" r:id="rId36"/>
  </p:sldLayoutIdLst>
  <p:hf hdr="0" ftr="0" dt="0"/>
  <p:txStyles>
    <p:titleStyle>
      <a:lvl1pPr algn="l" defTabSz="914400" rtl="0" eaLnBrk="1" latinLnBrk="0" hangingPunct="1">
        <a:lnSpc>
          <a:spcPct val="83000"/>
        </a:lnSpc>
        <a:spcBef>
          <a:spcPct val="0"/>
        </a:spcBef>
        <a:buNone/>
        <a:defRPr sz="3500" b="1" kern="1200">
          <a:solidFill>
            <a:srgbClr val="000C2E"/>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9998" y="2192138"/>
            <a:ext cx="10752002" cy="3945862"/>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 Report bullet</a:t>
            </a:r>
          </a:p>
          <a:p>
            <a:pPr lvl="6"/>
            <a:r>
              <a:rPr lang="en-GB" noProof="0"/>
              <a:t>Level 7, Report Header</a:t>
            </a:r>
          </a:p>
          <a:p>
            <a:pPr lvl="7"/>
            <a:r>
              <a:rPr lang="en-GB" noProof="0"/>
              <a:t>Level 8, Report Body</a:t>
            </a:r>
          </a:p>
          <a:p>
            <a:pPr lvl="8"/>
            <a:r>
              <a:rPr lang="en-GB" noProof="0"/>
              <a:t>Infographic</a:t>
            </a:r>
          </a:p>
        </p:txBody>
      </p:sp>
      <p:sp>
        <p:nvSpPr>
          <p:cNvPr id="4" name="Date_GeneralDate"/>
          <p:cNvSpPr>
            <a:spLocks noGrp="1"/>
          </p:cNvSpPr>
          <p:nvPr>
            <p:ph type="dt" sz="half" idx="2"/>
          </p:nvPr>
        </p:nvSpPr>
        <p:spPr>
          <a:xfrm>
            <a:off x="8659422" y="310327"/>
            <a:ext cx="2401755"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endParaRPr lang="en-GB"/>
          </a:p>
        </p:txBody>
      </p:sp>
      <p:sp>
        <p:nvSpPr>
          <p:cNvPr id="5" name="SD_FLD_PresentationTitle"/>
          <p:cNvSpPr>
            <a:spLocks noGrp="1"/>
          </p:cNvSpPr>
          <p:nvPr>
            <p:ph type="ftr" sz="quarter" idx="3"/>
          </p:nvPr>
        </p:nvSpPr>
        <p:spPr>
          <a:xfrm>
            <a:off x="4424000" y="310327"/>
            <a:ext cx="4097593"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r>
              <a:rPr lang="en-GB"/>
              <a:t>Sidehoved</a:t>
            </a:r>
          </a:p>
        </p:txBody>
      </p:sp>
      <p:sp>
        <p:nvSpPr>
          <p:cNvPr id="6" name="Slide Number Placeholder 5"/>
          <p:cNvSpPr>
            <a:spLocks noGrp="1"/>
          </p:cNvSpPr>
          <p:nvPr>
            <p:ph type="sldNum" sz="quarter" idx="4"/>
          </p:nvPr>
        </p:nvSpPr>
        <p:spPr>
          <a:xfrm>
            <a:off x="11077081" y="310327"/>
            <a:ext cx="394920" cy="180000"/>
          </a:xfrm>
          <a:prstGeom prst="rect">
            <a:avLst/>
          </a:prstGeom>
        </p:spPr>
        <p:txBody>
          <a:bodyPr vert="horz" lIns="0" tIns="0" rIns="0" bIns="0" rtlCol="0" anchor="b" anchorCtr="0"/>
          <a:lstStyle>
            <a:lvl1pPr algn="r">
              <a:defRPr sz="1000">
                <a:solidFill>
                  <a:schemeClr val="tx1"/>
                </a:solidFill>
                <a:latin typeface="KBH" panose="00000500000000000000" pitchFamily="2" charset="0"/>
              </a:defRPr>
            </a:lvl1pPr>
          </a:lstStyle>
          <a:p>
            <a:fld id="{24C8C45C-947F-4981-8B3F-4F32E973C901}" type="slidenum">
              <a:rPr lang="en-GB" smtClean="0"/>
              <a:pPr/>
              <a:t>‹nr.›</a:t>
            </a:fld>
            <a:endParaRPr lang="en-GB"/>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19998" y="894268"/>
            <a:ext cx="10752002" cy="893928"/>
          </a:xfrm>
          <a:prstGeom prst="rect">
            <a:avLst/>
          </a:prstGeom>
        </p:spPr>
        <p:txBody>
          <a:bodyPr vert="horz" lIns="0" tIns="0" rIns="0" bIns="0" rtlCol="0" anchor="b" anchorCtr="0">
            <a:noAutofit/>
          </a:bodyPr>
          <a:lstStyle/>
          <a:p>
            <a:r>
              <a:rPr lang="en-US"/>
              <a:t>Click to edit Master title style</a:t>
            </a:r>
            <a:endParaRPr lang="en-GB"/>
          </a:p>
        </p:txBody>
      </p:sp>
      <p:sp>
        <p:nvSpPr>
          <p:cNvPr id="32" name="TextBox 31">
            <a:extLst>
              <a:ext uri="{FF2B5EF4-FFF2-40B4-BE49-F238E27FC236}">
                <a16:creationId xmlns:a16="http://schemas.microsoft.com/office/drawing/2014/main" id="{57FFECA4-A506-4CDF-A5E2-B83624E71218}"/>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en-GB">
                <a:solidFill>
                  <a:schemeClr val="tx1"/>
                </a:solidFill>
                <a:latin typeface="KBH Tekst" panose="00000500000000000000" pitchFamily="2" charset="0"/>
              </a:rPr>
              <a:t>City of Copenhagen</a:t>
            </a:r>
          </a:p>
        </p:txBody>
      </p:sp>
      <p:sp>
        <p:nvSpPr>
          <p:cNvPr id="2" name="[WorkArea]" descr="&lt;?xml version=&quot;1.0&quot; encoding=&quot;utf-16&quot;?&gt;&#10;&lt;GridTheme xmlns:xsi=&quot;http://www.w3.org/2001/XMLSchema-instance&quot; xmlns:xsd=&quot;http://www.w3.org/2001/XMLSchema&quot;&gt;&#10;  &lt;GuideLines /&gt;&#10;  &lt;SubGrids&gt;&#10;    &lt;SubGrid&gt;&#10;      &lt;Left&gt;56.6929131&lt;/Left&gt;&#10;      &lt;Top&gt;172.6093&lt;/Top&gt;&#10;      &lt;Width&gt;44.56693&lt;/Width&gt;&#10;      &lt;Height&gt;310.697784&lt;/Height&gt;&#10;    &lt;/SubGrid&gt;&#10;    &lt;SubGrid&gt;&#10;      &lt;Left&gt;129.6063&lt;/Left&gt;&#10;      &lt;Top&gt;172.6093&lt;/Top&gt;&#10;      &lt;Width&gt;44.56693&lt;/Width&gt;&#10;      &lt;Height&gt;310.697784&lt;/Height&gt;&#10;    &lt;/SubGrid&gt;&#10;    &lt;SubGrid&gt;&#10;      &lt;Left&gt;202.519684&lt;/Left&gt;&#10;      &lt;Top&gt;172.6093&lt;/Top&gt;&#10;      &lt;Width&gt;44.56693&lt;/Width&gt;&#10;      &lt;Height&gt;310.697784&lt;/Height&gt;&#10;    &lt;/SubGrid&gt;&#10;    &lt;SubGrid&gt;&#10;      &lt;Left&gt;275.433075&lt;/Left&gt;&#10;      &lt;Top&gt;172.6093&lt;/Top&gt;&#10;      &lt;Width&gt;44.56693&lt;/Width&gt;&#10;      &lt;Height&gt;310.697784&lt;/Height&gt;&#10;    &lt;/SubGrid&gt;&#10;    &lt;SubGrid&gt;&#10;      &lt;Left&gt;348.346466&lt;/Left&gt;&#10;      &lt;Top&gt;172.6093&lt;/Top&gt;&#10;      &lt;Width&gt;44.56693&lt;/Width&gt;&#10;      &lt;Height&gt;310.697784&lt;/Height&gt;&#10;    &lt;/SubGrid&gt;&#10;    &lt;SubGrid&gt;&#10;      &lt;Left&gt;421.259857&lt;/Left&gt;&#10;      &lt;Top&gt;172.6093&lt;/Top&gt;&#10;      &lt;Width&gt;44.56693&lt;/Width&gt;&#10;      &lt;Height&gt;310.697784&lt;/Height&gt;&#10;    &lt;/SubGrid&gt;&#10;    &lt;SubGrid&gt;&#10;      &lt;Left&gt;494.173218&lt;/Left&gt;&#10;      &lt;Top&gt;172.6093&lt;/Top&gt;&#10;      &lt;Width&gt;44.56693&lt;/Width&gt;&#10;      &lt;Height&gt;310.697784&lt;/Height&gt;&#10;    &lt;/SubGrid&gt;&#10;    &lt;SubGrid&gt;&#10;      &lt;Left&gt;567.0866&lt;/Left&gt;&#10;      &lt;Top&gt;172.6093&lt;/Top&gt;&#10;      &lt;Width&gt;44.56693&lt;/Width&gt;&#10;      &lt;Height&gt;310.697784&lt;/Height&gt;&#10;    &lt;/SubGrid&gt;&#10;    &lt;SubGrid&gt;&#10;      &lt;Left&gt;640&lt;/Left&gt;&#10;      &lt;Top&gt;172.6093&lt;/Top&gt;&#10;      &lt;Width&gt;44.56693&lt;/Width&gt;&#10;      &lt;Height&gt;310.697784&lt;/Height&gt;&#10;    &lt;/SubGrid&gt;&#10;    &lt;SubGrid&gt;&#10;      &lt;Left&gt;712.9134&lt;/Left&gt;&#10;      &lt;Top&gt;172.6093&lt;/Top&gt;&#10;      &lt;Width&gt;44.56693&lt;/Width&gt;&#10;      &lt;Height&gt;310.697784&lt;/Height&gt;&#10;    &lt;/SubGrid&gt;&#10;    &lt;SubGrid&gt;&#10;      &lt;Left&gt;785.8268&lt;/Left&gt;&#10;      &lt;Top&gt;172.6093&lt;/Top&gt;&#10;      &lt;Width&gt;44.56693&lt;/Width&gt;&#10;      &lt;Height&gt;310.697784&lt;/Height&gt;&#10;    &lt;/SubGrid&gt;&#10;    &lt;SubGrid&gt;&#10;      &lt;Left&gt;858.7402&lt;/Left&gt;&#10;      &lt;Top&gt;172.6093&lt;/Top&gt;&#10;      &lt;Width&gt;44.56701&lt;/Width&gt;&#10;      &lt;Height&gt;310.697784&lt;/Height&gt;&#10;    &lt;/SubGrid&gt;&#10;    &lt;SubGrid&gt;&#10;      &lt;Left&gt;56.6929131&lt;/Left&gt;&#10;      &lt;Top&gt;106.789925&lt;/Top&gt;&#10;      &lt;Width&gt;846.614136&lt;/Width&gt;&#10;      &lt;Height&gt;65.81937&lt;/Height&gt;&#10;    &lt;/SubGrid&gt;&#10;  &lt;/SubGrids&gt;&#10;  &lt;WorkArea&gt;&#10;    &lt;Top&gt;56.6929131&lt;/Top&gt;&#10;    &lt;Left&gt;56.6929131&lt;/Left&gt;&#10;    &lt;Width&gt;846.614258&lt;/Width&gt;&#10;    &lt;Height&gt;426.614166&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B6505486-83F9-4E71-8187-5FD1461A152A}"/>
              </a:ext>
            </a:extLst>
          </p:cNvPr>
          <p:cNvSpPr/>
          <p:nvPr userDrawn="1"/>
        </p:nvSpPr>
        <p:spPr>
          <a:xfrm>
            <a:off x="720000" y="720000"/>
            <a:ext cx="10752001" cy="541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4" name="Rectangle 33" hidden="1">
            <a:extLst>
              <a:ext uri="{FF2B5EF4-FFF2-40B4-BE49-F238E27FC236}">
                <a16:creationId xmlns:a16="http://schemas.microsoft.com/office/drawing/2014/main" id="{CB710F3F-D32A-427F-95E1-331D903169A9}"/>
              </a:ext>
            </a:extLst>
          </p:cNvPr>
          <p:cNvSpPr/>
          <p:nvPr userDrawn="1">
            <p:custDataLst>
              <p:tags r:id="rId37"/>
            </p:custDataLst>
          </p:nvPr>
        </p:nvSpPr>
        <p:spPr>
          <a:xfrm>
            <a:off x="72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5" name="Rectangle 34" hidden="1">
            <a:extLst>
              <a:ext uri="{FF2B5EF4-FFF2-40B4-BE49-F238E27FC236}">
                <a16:creationId xmlns:a16="http://schemas.microsoft.com/office/drawing/2014/main" id="{5CB96580-3D08-4D7A-B9FA-419A1A34FDCE}"/>
              </a:ext>
            </a:extLst>
          </p:cNvPr>
          <p:cNvSpPr/>
          <p:nvPr userDrawn="1">
            <p:custDataLst>
              <p:tags r:id="rId38"/>
            </p:custDataLst>
          </p:nvPr>
        </p:nvSpPr>
        <p:spPr>
          <a:xfrm>
            <a:off x="164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6" name="Rectangle 35" hidden="1">
            <a:extLst>
              <a:ext uri="{FF2B5EF4-FFF2-40B4-BE49-F238E27FC236}">
                <a16:creationId xmlns:a16="http://schemas.microsoft.com/office/drawing/2014/main" id="{45346A71-5DB5-4F96-AE7E-84EC6788B03A}"/>
              </a:ext>
            </a:extLst>
          </p:cNvPr>
          <p:cNvSpPr/>
          <p:nvPr userDrawn="1">
            <p:custDataLst>
              <p:tags r:id="rId39"/>
            </p:custDataLst>
          </p:nvPr>
        </p:nvSpPr>
        <p:spPr>
          <a:xfrm>
            <a:off x="257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7" name="Rectangle 36" hidden="1">
            <a:extLst>
              <a:ext uri="{FF2B5EF4-FFF2-40B4-BE49-F238E27FC236}">
                <a16:creationId xmlns:a16="http://schemas.microsoft.com/office/drawing/2014/main" id="{7CD04DB1-2BF7-4B35-8C91-A50D70ED9894}"/>
              </a:ext>
            </a:extLst>
          </p:cNvPr>
          <p:cNvSpPr/>
          <p:nvPr userDrawn="1">
            <p:custDataLst>
              <p:tags r:id="rId40"/>
            </p:custDataLst>
          </p:nvPr>
        </p:nvSpPr>
        <p:spPr>
          <a:xfrm>
            <a:off x="349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8" name="Rectangle 37" hidden="1">
            <a:extLst>
              <a:ext uri="{FF2B5EF4-FFF2-40B4-BE49-F238E27FC236}">
                <a16:creationId xmlns:a16="http://schemas.microsoft.com/office/drawing/2014/main" id="{17BD7207-F9C6-42A9-B0FC-7611D0F4E891}"/>
              </a:ext>
            </a:extLst>
          </p:cNvPr>
          <p:cNvSpPr/>
          <p:nvPr userDrawn="1">
            <p:custDataLst>
              <p:tags r:id="rId41"/>
            </p:custDataLst>
          </p:nvPr>
        </p:nvSpPr>
        <p:spPr>
          <a:xfrm>
            <a:off x="442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9" name="Rectangle 38" hidden="1">
            <a:extLst>
              <a:ext uri="{FF2B5EF4-FFF2-40B4-BE49-F238E27FC236}">
                <a16:creationId xmlns:a16="http://schemas.microsoft.com/office/drawing/2014/main" id="{13500D02-31DC-408F-A3C2-61D4899A0B41}"/>
              </a:ext>
            </a:extLst>
          </p:cNvPr>
          <p:cNvSpPr/>
          <p:nvPr userDrawn="1">
            <p:custDataLst>
              <p:tags r:id="rId42"/>
            </p:custDataLst>
          </p:nvPr>
        </p:nvSpPr>
        <p:spPr>
          <a:xfrm>
            <a:off x="535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0" name="Rectangle 39" hidden="1">
            <a:extLst>
              <a:ext uri="{FF2B5EF4-FFF2-40B4-BE49-F238E27FC236}">
                <a16:creationId xmlns:a16="http://schemas.microsoft.com/office/drawing/2014/main" id="{2AB0E2F7-7457-44D5-A045-97510FA1B41F}"/>
              </a:ext>
            </a:extLst>
          </p:cNvPr>
          <p:cNvSpPr/>
          <p:nvPr userDrawn="1">
            <p:custDataLst>
              <p:tags r:id="rId43"/>
            </p:custDataLst>
          </p:nvPr>
        </p:nvSpPr>
        <p:spPr>
          <a:xfrm>
            <a:off x="627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1" name="Rectangle 40" hidden="1">
            <a:extLst>
              <a:ext uri="{FF2B5EF4-FFF2-40B4-BE49-F238E27FC236}">
                <a16:creationId xmlns:a16="http://schemas.microsoft.com/office/drawing/2014/main" id="{D55F16DA-B2A0-4EB4-98D3-BA973AA26134}"/>
              </a:ext>
            </a:extLst>
          </p:cNvPr>
          <p:cNvSpPr/>
          <p:nvPr userDrawn="1">
            <p:custDataLst>
              <p:tags r:id="rId44"/>
            </p:custDataLst>
          </p:nvPr>
        </p:nvSpPr>
        <p:spPr>
          <a:xfrm>
            <a:off x="720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2" name="Rectangle 41" hidden="1">
            <a:extLst>
              <a:ext uri="{FF2B5EF4-FFF2-40B4-BE49-F238E27FC236}">
                <a16:creationId xmlns:a16="http://schemas.microsoft.com/office/drawing/2014/main" id="{8E737572-C5EE-488A-B15A-9F6A221D7CC7}"/>
              </a:ext>
            </a:extLst>
          </p:cNvPr>
          <p:cNvSpPr/>
          <p:nvPr userDrawn="1">
            <p:custDataLst>
              <p:tags r:id="rId45"/>
            </p:custDataLst>
          </p:nvPr>
        </p:nvSpPr>
        <p:spPr>
          <a:xfrm>
            <a:off x="812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3" name="Rectangle 42" hidden="1">
            <a:extLst>
              <a:ext uri="{FF2B5EF4-FFF2-40B4-BE49-F238E27FC236}">
                <a16:creationId xmlns:a16="http://schemas.microsoft.com/office/drawing/2014/main" id="{39EBCFDB-1653-4600-BB4A-6FD9AB7782C7}"/>
              </a:ext>
            </a:extLst>
          </p:cNvPr>
          <p:cNvSpPr/>
          <p:nvPr userDrawn="1">
            <p:custDataLst>
              <p:tags r:id="rId46"/>
            </p:custDataLst>
          </p:nvPr>
        </p:nvSpPr>
        <p:spPr>
          <a:xfrm>
            <a:off x="905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4" name="Rectangle 43" hidden="1">
            <a:extLst>
              <a:ext uri="{FF2B5EF4-FFF2-40B4-BE49-F238E27FC236}">
                <a16:creationId xmlns:a16="http://schemas.microsoft.com/office/drawing/2014/main" id="{791248E9-A913-4935-A806-E175CA7724D5}"/>
              </a:ext>
            </a:extLst>
          </p:cNvPr>
          <p:cNvSpPr/>
          <p:nvPr userDrawn="1">
            <p:custDataLst>
              <p:tags r:id="rId47"/>
            </p:custDataLst>
          </p:nvPr>
        </p:nvSpPr>
        <p:spPr>
          <a:xfrm>
            <a:off x="998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5" name="Rectangle 44" hidden="1">
            <a:extLst>
              <a:ext uri="{FF2B5EF4-FFF2-40B4-BE49-F238E27FC236}">
                <a16:creationId xmlns:a16="http://schemas.microsoft.com/office/drawing/2014/main" id="{332D62CB-AC31-435B-8E19-DC5EB0BA3E67}"/>
              </a:ext>
            </a:extLst>
          </p:cNvPr>
          <p:cNvSpPr/>
          <p:nvPr userDrawn="1">
            <p:custDataLst>
              <p:tags r:id="rId48"/>
            </p:custDataLst>
          </p:nvPr>
        </p:nvSpPr>
        <p:spPr>
          <a:xfrm>
            <a:off x="10906000" y="2192138"/>
            <a:ext cx="566001"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6" name="Rectangle 45" hidden="1">
            <a:extLst>
              <a:ext uri="{FF2B5EF4-FFF2-40B4-BE49-F238E27FC236}">
                <a16:creationId xmlns:a16="http://schemas.microsoft.com/office/drawing/2014/main" id="{27E02A88-63E5-41AE-9681-54160E3850AC}"/>
              </a:ext>
            </a:extLst>
          </p:cNvPr>
          <p:cNvSpPr/>
          <p:nvPr userDrawn="1">
            <p:custDataLst>
              <p:tags r:id="rId49"/>
            </p:custDataLst>
          </p:nvPr>
        </p:nvSpPr>
        <p:spPr>
          <a:xfrm>
            <a:off x="720000" y="1356232"/>
            <a:ext cx="10752000" cy="835906"/>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Tree>
    <p:extLst>
      <p:ext uri="{BB962C8B-B14F-4D97-AF65-F5344CB8AC3E}">
        <p14:creationId xmlns:p14="http://schemas.microsoft.com/office/powerpoint/2010/main" val="384761073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 id="2147483846" r:id="rId32"/>
    <p:sldLayoutId id="2147483847" r:id="rId33"/>
    <p:sldLayoutId id="2147483848" r:id="rId34"/>
    <p:sldLayoutId id="2147483849" r:id="rId35"/>
  </p:sldLayoutIdLst>
  <p:hf hdr="0" ftr="0" dt="0"/>
  <p:txStyles>
    <p:titleStyle>
      <a:lvl1pPr algn="l" defTabSz="914400" rtl="0" eaLnBrk="1" latinLnBrk="0" hangingPunct="1">
        <a:lnSpc>
          <a:spcPct val="83000"/>
        </a:lnSpc>
        <a:spcBef>
          <a:spcPct val="0"/>
        </a:spcBef>
        <a:buNone/>
        <a:defRPr sz="3500" b="1" kern="1200">
          <a:solidFill>
            <a:srgbClr val="000C2E"/>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https://medium.com/@er_17361/bottom-up-the-next-wave-in-b2b-software-67e99a15314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9.emf"/><Relationship Id="rId3" Type="http://schemas.openxmlformats.org/officeDocument/2006/relationships/notesSlide" Target="../notesSlides/notesSlide12.xml"/><Relationship Id="rId7" Type="http://schemas.openxmlformats.org/officeDocument/2006/relationships/image" Target="../media/image24.svg"/><Relationship Id="rId12" Type="http://schemas.openxmlformats.org/officeDocument/2006/relationships/package" Target="../embeddings/Microsoft_Word_Document.docx"/><Relationship Id="rId17" Type="http://schemas.openxmlformats.org/officeDocument/2006/relationships/image" Target="../media/image20.emf"/><Relationship Id="rId2" Type="http://schemas.openxmlformats.org/officeDocument/2006/relationships/slideLayout" Target="../slideLayouts/slideLayout10.xml"/><Relationship Id="rId16" Type="http://schemas.openxmlformats.org/officeDocument/2006/relationships/package" Target="../embeddings/Microsoft_PowerPoint_Presentation.pptx"/><Relationship Id="rId1" Type="http://schemas.openxmlformats.org/officeDocument/2006/relationships/vmlDrawing" Target="../drawings/vmlDrawing5.vml"/><Relationship Id="rId6" Type="http://schemas.openxmlformats.org/officeDocument/2006/relationships/image" Target="../media/image22.png"/><Relationship Id="rId11" Type="http://schemas.openxmlformats.org/officeDocument/2006/relationships/image" Target="../media/image12.svg"/><Relationship Id="rId5" Type="http://schemas.openxmlformats.org/officeDocument/2006/relationships/image" Target="../media/image22.svg"/><Relationship Id="rId15" Type="http://schemas.openxmlformats.org/officeDocument/2006/relationships/image" Target="../media/image7.emf"/><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5.wmf"/><Relationship Id="rId18" Type="http://schemas.openxmlformats.org/officeDocument/2006/relationships/oleObject" Target="../embeddings/oleObject11.bin"/><Relationship Id="rId3" Type="http://schemas.openxmlformats.org/officeDocument/2006/relationships/notesSlide" Target="../notesSlides/notesSlide13.xml"/><Relationship Id="rId7" Type="http://schemas.microsoft.com/office/2007/relationships/hdphoto" Target="../media/hdphoto3.wdp"/><Relationship Id="rId12" Type="http://schemas.openxmlformats.org/officeDocument/2006/relationships/oleObject" Target="../embeddings/oleObject8.bin"/><Relationship Id="rId17" Type="http://schemas.openxmlformats.org/officeDocument/2006/relationships/image" Target="../media/image27.emf"/><Relationship Id="rId2" Type="http://schemas.openxmlformats.org/officeDocument/2006/relationships/slideLayout" Target="../slideLayouts/slideLayout10.xml"/><Relationship Id="rId16" Type="http://schemas.openxmlformats.org/officeDocument/2006/relationships/oleObject" Target="../embeddings/oleObject10.bin"/><Relationship Id="rId1" Type="http://schemas.openxmlformats.org/officeDocument/2006/relationships/vmlDrawing" Target="../drawings/vmlDrawing6.vml"/><Relationship Id="rId6" Type="http://schemas.openxmlformats.org/officeDocument/2006/relationships/image" Target="../media/image28.png"/><Relationship Id="rId11" Type="http://schemas.openxmlformats.org/officeDocument/2006/relationships/image" Target="../media/image7.emf"/><Relationship Id="rId5" Type="http://schemas.openxmlformats.org/officeDocument/2006/relationships/image" Target="../media/image12.svg"/><Relationship Id="rId15" Type="http://schemas.openxmlformats.org/officeDocument/2006/relationships/image" Target="../media/image26.wmf"/><Relationship Id="rId10" Type="http://schemas.openxmlformats.org/officeDocument/2006/relationships/oleObject" Target="../embeddings/oleObject7.bin"/><Relationship Id="rId19" Type="http://schemas.openxmlformats.org/officeDocument/2006/relationships/oleObject" Target="../embeddings/oleObject12.bin"/><Relationship Id="rId4" Type="http://schemas.openxmlformats.org/officeDocument/2006/relationships/image" Target="../media/image24.png"/><Relationship Id="rId9" Type="http://schemas.microsoft.com/office/2007/relationships/hdphoto" Target="../media/hdphoto1.wdp"/><Relationship Id="rId14"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emf"/><Relationship Id="rId3" Type="http://schemas.openxmlformats.org/officeDocument/2006/relationships/notesSlide" Target="../notesSlides/notesSlide14.xml"/><Relationship Id="rId7" Type="http://schemas.openxmlformats.org/officeDocument/2006/relationships/hyperlink" Target="https://www.facebook.com/koebenhavnskommune/videos/1575484762504592/UzpfSTE5MzI4NDY1MDAzMTAwMTc6MjAxNDM4NTY3ODgyMjc2NQ/?eid=ARB1AQ4PA7QJd8O_LgZZ3rL2QJhRiMtdNlaRF8WtqjVz1Bys5_8ts1k1362LyfQfONePa68qaZ0_CMjR" TargetMode="External"/><Relationship Id="rId12" Type="http://schemas.openxmlformats.org/officeDocument/2006/relationships/oleObject" Target="../embeddings/oleObject13.bin"/><Relationship Id="rId2" Type="http://schemas.openxmlformats.org/officeDocument/2006/relationships/slideLayout" Target="../slideLayouts/slideLayout10.xml"/><Relationship Id="rId1" Type="http://schemas.openxmlformats.org/officeDocument/2006/relationships/vmlDrawing" Target="../drawings/vmlDrawing7.vml"/><Relationship Id="rId6" Type="http://schemas.openxmlformats.org/officeDocument/2006/relationships/hyperlink" Target="https://www.video.kk.dk/secret/75009024/2e00f5f70d4f9ef904fa510fcb7f1c17" TargetMode="External"/><Relationship Id="rId11" Type="http://schemas.microsoft.com/office/2007/relationships/hdphoto" Target="../media/hdphoto1.wdp"/><Relationship Id="rId5" Type="http://schemas.openxmlformats.org/officeDocument/2006/relationships/hyperlink" Target="https://www.video.kk.dk/secret/75009033/da630f88e909abf0e4c5037e9b723b4b" TargetMode="External"/><Relationship Id="rId15" Type="http://schemas.openxmlformats.org/officeDocument/2006/relationships/oleObject" Target="../embeddings/oleObject15.bin"/><Relationship Id="rId10" Type="http://schemas.openxmlformats.org/officeDocument/2006/relationships/image" Target="../media/image9.png"/><Relationship Id="rId4" Type="http://schemas.openxmlformats.org/officeDocument/2006/relationships/hyperlink" Target="https://www.video.kk.dk/secret/75009001/c72b230caf79362904a166b671b2b28d" TargetMode="External"/><Relationship Id="rId9" Type="http://schemas.openxmlformats.org/officeDocument/2006/relationships/image" Target="../media/image14.svg"/><Relationship Id="rId1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notesSlide" Target="../notesSlides/notesSlide17.xml"/><Relationship Id="rId7" Type="http://schemas.openxmlformats.org/officeDocument/2006/relationships/oleObject" Target="../embeddings/oleObject16.bin"/><Relationship Id="rId2" Type="http://schemas.openxmlformats.org/officeDocument/2006/relationships/slideLayout" Target="../slideLayouts/slideLayout10.xml"/><Relationship Id="rId1" Type="http://schemas.openxmlformats.org/officeDocument/2006/relationships/vmlDrawing" Target="../drawings/vmlDrawing8.vml"/><Relationship Id="rId6" Type="http://schemas.openxmlformats.org/officeDocument/2006/relationships/hyperlink" Target="https://pro-danmark.dk/da/pro/pro-data-og-jura/sp%C3%B8rgsm%C3%A5l-svar-(sundhedsprof)" TargetMode="External"/><Relationship Id="rId5" Type="http://schemas.openxmlformats.org/officeDocument/2006/relationships/hyperlink" Target="https://pro-danmark.dk/da/pro/pro-data-og-jura/sp%C3%B8rgsm%C3%A5l-svar-(patient)" TargetMode="External"/><Relationship Id="rId4" Type="http://schemas.openxmlformats.org/officeDocument/2006/relationships/hyperlink" Target="https://pro-danmark.dk/da/pro/pro-data-og-jura"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regionh.dk/patientinddragelse/udgivelser/udgivelser/Sider/diabetesforloebpaalangsogpaatvaers.aspx" TargetMode="External"/><Relationship Id="rId3" Type="http://schemas.openxmlformats.org/officeDocument/2006/relationships/hyperlink" Target="link" TargetMode="External"/><Relationship Id="rId7" Type="http://schemas.openxmlformats.org/officeDocument/2006/relationships/hyperlink" Target="https://pure.au.dk/ws/files/85000765/Riiskj_r_Schougaard_Larsen_og_Hj_llund.pdf" TargetMode="External"/><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hyperlink" Target="https://emag.diabetes.dk/Behandlerbladet/Behandlerbladet_juni_2021/page_37.html" TargetMode="External"/><Relationship Id="rId5" Type="http://schemas.openxmlformats.org/officeDocument/2006/relationships/hyperlink" Target="https://pro-danmark.dk/-/media/subsites/pro/filer/pro_omraader/diabetes/pilotevalueringsrapport-vedr,-d-,-pro-til-diabetes-(pdf).pdf" TargetMode="External"/><Relationship Id="rId4" Type="http://schemas.openxmlformats.org/officeDocument/2006/relationships/hyperlink" Target="https://danskepatienter.dk/sites/danskepatienter.dk/files/media/Publikationer%20-%20Egne/B_ViBIS/A_Rapporter%20og%20unders%C3%B8gelser/program_pro-rapport.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package" Target="../embeddings/Microsoft_Excel_Worksheet.xlsx"/><Relationship Id="rId3" Type="http://schemas.openxmlformats.org/officeDocument/2006/relationships/notesSlide" Target="../notesSlides/notesSlide5.xml"/><Relationship Id="rId7" Type="http://schemas.openxmlformats.org/officeDocument/2006/relationships/image" Target="../media/image7.emf"/><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microsoft.com/office/2007/relationships/hdphoto" Target="../media/hdphoto1.wdp"/><Relationship Id="rId10" Type="http://schemas.openxmlformats.org/officeDocument/2006/relationships/oleObject" Target="../embeddings/oleObject2.bin"/><Relationship Id="rId4" Type="http://schemas.openxmlformats.org/officeDocument/2006/relationships/image" Target="../media/image9.png"/><Relationship Id="rId9" Type="http://schemas.openxmlformats.org/officeDocument/2006/relationships/image" Target="../media/image8.emf"/></Relationships>
</file>

<file path=ppt/slides/_rels/slide6.xml.rels><?xml version="1.0" encoding="UTF-8" standalone="yes"?>
<Relationships xmlns="http://schemas.openxmlformats.org/package/2006/relationships"><Relationship Id="rId8" Type="http://schemas.openxmlformats.org/officeDocument/2006/relationships/hyperlink" Target="https://www.facebook.com/koebenhavnskommune/videos/1575484762504592/UzpfSTE5MzI4NDY1MDAzMTAwMTc6MjAxNDM4NTY3ODgyMjc2NQ/?eid=ARB1AQ4PA7QJd8O_LgZZ3rL2QJhRiMtdNlaRF8WtqjVz1Bys5_8ts1k1362LyfQfONePa68qaZ0_CMjR" TargetMode="External"/><Relationship Id="rId3" Type="http://schemas.openxmlformats.org/officeDocument/2006/relationships/image" Target="../media/image10.png"/><Relationship Id="rId7" Type="http://schemas.openxmlformats.org/officeDocument/2006/relationships/hyperlink" Target="https://youtu.be/A3fGFgMAUjw"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4.svg"/><Relationship Id="rId4" Type="http://schemas.microsoft.com/office/2007/relationships/hdphoto" Target="../media/hdphoto2.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wmf"/><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8.xml"/><Relationship Id="rId7" Type="http://schemas.openxmlformats.org/officeDocument/2006/relationships/image" Target="../media/image14.svg"/><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image" Target="../media/image12.png"/><Relationship Id="rId11" Type="http://schemas.openxmlformats.org/officeDocument/2006/relationships/image" Target="../media/image7.emf"/><Relationship Id="rId5" Type="http://schemas.openxmlformats.org/officeDocument/2006/relationships/hyperlink" Target="https://www.facebook.com/koebenhavnskommune/videos/1575484762504592/UzpfSTE5MzI4NDY1MDAzMTAwMTc6MjAxNDM4NTY3ODgyMjc2NQ/?eid=ARB1AQ4PA7QJd8O_LgZZ3rL2QJhRiMtdNlaRF8WtqjVz1Bys5_8ts1k1362LyfQfONePa68qaZ0_CMjR" TargetMode="External"/><Relationship Id="rId10" Type="http://schemas.openxmlformats.org/officeDocument/2006/relationships/oleObject" Target="../embeddings/oleObject4.bin"/><Relationship Id="rId4" Type="http://schemas.openxmlformats.org/officeDocument/2006/relationships/hyperlink" Target="https://www.video.kk.dk/secret/74998733/e164e17014b2a254c505373add3605e0" TargetMode="Externa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9.xml"/><Relationship Id="rId7" Type="http://schemas.openxmlformats.org/officeDocument/2006/relationships/image" Target="../media/image15.png"/><Relationship Id="rId12" Type="http://schemas.openxmlformats.org/officeDocument/2006/relationships/image" Target="../media/image7.emf"/><Relationship Id="rId2" Type="http://schemas.openxmlformats.org/officeDocument/2006/relationships/slideLayout" Target="../slideLayouts/slideLayout10.xml"/><Relationship Id="rId1" Type="http://schemas.openxmlformats.org/officeDocument/2006/relationships/vmlDrawing" Target="../drawings/vmlDrawing4.vml"/><Relationship Id="rId6" Type="http://schemas.openxmlformats.org/officeDocument/2006/relationships/image" Target="../media/image14.png"/><Relationship Id="rId11" Type="http://schemas.openxmlformats.org/officeDocument/2006/relationships/oleObject" Target="../embeddings/oleObject5.bin"/><Relationship Id="rId5" Type="http://schemas.microsoft.com/office/2007/relationships/hdphoto" Target="../media/hdphoto1.wdp"/><Relationship Id="rId10"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C4424E-139F-478D-BD5A-79F713BF3DE3}"/>
              </a:ext>
            </a:extLst>
          </p:cNvPr>
          <p:cNvSpPr>
            <a:spLocks noGrp="1"/>
          </p:cNvSpPr>
          <p:nvPr>
            <p:ph type="ctrTitle"/>
          </p:nvPr>
        </p:nvSpPr>
        <p:spPr>
          <a:xfrm>
            <a:off x="500061" y="1604097"/>
            <a:ext cx="10770690" cy="1232722"/>
          </a:xfrm>
        </p:spPr>
        <p:txBody>
          <a:bodyPr/>
          <a:lstStyle/>
          <a:p>
            <a:pPr algn="l"/>
            <a:r>
              <a:rPr lang="da-DK" sz="3200">
                <a:solidFill>
                  <a:schemeClr val="tx1"/>
                </a:solidFill>
              </a:rPr>
              <a:t>PRO sundhedsfaglig implementeringsguide </a:t>
            </a:r>
            <a:r>
              <a:rPr lang="da-DK" sz="1400">
                <a:solidFill>
                  <a:schemeClr val="tx1"/>
                </a:solidFill>
              </a:rPr>
              <a:t/>
            </a:r>
            <a:br>
              <a:rPr lang="da-DK" sz="1400">
                <a:solidFill>
                  <a:schemeClr val="tx1"/>
                </a:solidFill>
              </a:rPr>
            </a:br>
            <a:r>
              <a:rPr lang="da-DK" sz="1400">
                <a:solidFill>
                  <a:schemeClr val="tx1"/>
                </a:solidFill>
              </a:rPr>
              <a:t/>
            </a:r>
            <a:br>
              <a:rPr lang="da-DK" sz="1400">
                <a:solidFill>
                  <a:schemeClr val="tx1"/>
                </a:solidFill>
              </a:rPr>
            </a:br>
            <a:r>
              <a:rPr lang="da-DK" sz="2800">
                <a:solidFill>
                  <a:schemeClr val="tx1"/>
                </a:solidFill>
                <a:latin typeface="KBH Tekst" panose="00000500000000000000" pitchFamily="2" charset="0"/>
              </a:rPr>
              <a:t>Kom godt i gang med PRO </a:t>
            </a:r>
            <a:r>
              <a:rPr lang="da-DK" sz="1600">
                <a:solidFill>
                  <a:schemeClr val="tx1"/>
                </a:solidFill>
                <a:latin typeface="KBH Tekst" panose="00000500000000000000" pitchFamily="2" charset="0"/>
              </a:rPr>
              <a:t>(Patientrapporterede oplysninger)</a:t>
            </a:r>
            <a:r>
              <a:rPr lang="da-DK" sz="1400">
                <a:solidFill>
                  <a:schemeClr val="tx1"/>
                </a:solidFill>
              </a:rPr>
              <a:t/>
            </a:r>
            <a:br>
              <a:rPr lang="da-DK" sz="1400">
                <a:solidFill>
                  <a:schemeClr val="tx1"/>
                </a:solidFill>
              </a:rPr>
            </a:br>
            <a:r>
              <a:rPr lang="da-DK" sz="1400">
                <a:solidFill>
                  <a:schemeClr val="tx1"/>
                </a:solidFill>
              </a:rPr>
              <a:t/>
            </a:r>
            <a:br>
              <a:rPr lang="da-DK" sz="1400">
                <a:solidFill>
                  <a:schemeClr val="tx1"/>
                </a:solidFill>
              </a:rPr>
            </a:br>
            <a:endParaRPr lang="da-DK" sz="1400" b="0">
              <a:solidFill>
                <a:schemeClr val="tx1"/>
              </a:solidFill>
              <a:latin typeface="KBH Tekst" panose="00000500000000000000" pitchFamily="2" charset="0"/>
            </a:endParaRPr>
          </a:p>
        </p:txBody>
      </p:sp>
      <p:sp>
        <p:nvSpPr>
          <p:cNvPr id="10" name="Rektangel 9">
            <a:extLst>
              <a:ext uri="{FF2B5EF4-FFF2-40B4-BE49-F238E27FC236}">
                <a16:creationId xmlns:a16="http://schemas.microsoft.com/office/drawing/2014/main" id="{B7DF71C1-332C-4750-959B-9F4E938D8C20}"/>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 name="Pladsholder til slidenummer 3">
            <a:extLst>
              <a:ext uri="{FF2B5EF4-FFF2-40B4-BE49-F238E27FC236}">
                <a16:creationId xmlns:a16="http://schemas.microsoft.com/office/drawing/2014/main" id="{D583C033-B8BB-4365-A2A0-2FB0EE3186B8}"/>
              </a:ext>
            </a:extLst>
          </p:cNvPr>
          <p:cNvSpPr>
            <a:spLocks noGrp="1"/>
          </p:cNvSpPr>
          <p:nvPr>
            <p:ph type="sldNum" sz="quarter" idx="12"/>
          </p:nvPr>
        </p:nvSpPr>
        <p:spPr/>
        <p:txBody>
          <a:bodyPr/>
          <a:lstStyle/>
          <a:p>
            <a:fld id="{CC66D2C8-5392-4AF4-912E-273E5FCF01F5}" type="slidenum">
              <a:rPr lang="da-DK" smtClean="0"/>
              <a:t>1</a:t>
            </a:fld>
            <a:endParaRPr lang="da-DK"/>
          </a:p>
        </p:txBody>
      </p:sp>
      <p:sp>
        <p:nvSpPr>
          <p:cNvPr id="7" name="Titel 1">
            <a:extLst>
              <a:ext uri="{FF2B5EF4-FFF2-40B4-BE49-F238E27FC236}">
                <a16:creationId xmlns:a16="http://schemas.microsoft.com/office/drawing/2014/main" id="{40AA6A9F-9E4F-4C45-86BF-687F6CFC667E}"/>
              </a:ext>
            </a:extLst>
          </p:cNvPr>
          <p:cNvSpPr txBox="1">
            <a:spLocks/>
          </p:cNvSpPr>
          <p:nvPr/>
        </p:nvSpPr>
        <p:spPr>
          <a:xfrm>
            <a:off x="500062" y="6178999"/>
            <a:ext cx="6776660" cy="336158"/>
          </a:xfrm>
          <a:prstGeom prst="rect">
            <a:avLst/>
          </a:prstGeom>
        </p:spPr>
        <p:txBody>
          <a:bodyPr vert="horz" lIns="0" tIns="0" rIns="0" bIns="0" rtlCol="0" anchor="b" anchorCtr="0">
            <a:noAutofit/>
          </a:bodyPr>
          <a:lstStyle>
            <a:lvl1pPr algn="ctr" defTabSz="914400" rtl="0" eaLnBrk="1" latinLnBrk="0" hangingPunct="1">
              <a:lnSpc>
                <a:spcPct val="83000"/>
              </a:lnSpc>
              <a:spcBef>
                <a:spcPct val="0"/>
              </a:spcBef>
              <a:buNone/>
              <a:defRPr sz="6000" b="1" kern="1200">
                <a:solidFill>
                  <a:srgbClr val="000C2E"/>
                </a:solidFill>
                <a:latin typeface="+mj-lt"/>
                <a:ea typeface="+mj-ea"/>
                <a:cs typeface="+mj-cs"/>
              </a:defRPr>
            </a:lvl1pPr>
          </a:lstStyle>
          <a:p>
            <a:pPr algn="l"/>
            <a:r>
              <a:rPr lang="da-DK" sz="4400">
                <a:solidFill>
                  <a:schemeClr val="tx1"/>
                </a:solidFill>
                <a:latin typeface="KBH Tekst" panose="00000500000000000000" pitchFamily="2" charset="0"/>
              </a:rPr>
              <a:t/>
            </a:r>
            <a:br>
              <a:rPr lang="da-DK" sz="4400">
                <a:solidFill>
                  <a:schemeClr val="tx1"/>
                </a:solidFill>
                <a:latin typeface="KBH Tekst" panose="00000500000000000000" pitchFamily="2" charset="0"/>
              </a:rPr>
            </a:br>
            <a:r>
              <a:rPr lang="da-DK" sz="1600" b="0">
                <a:solidFill>
                  <a:schemeClr val="tx1"/>
                </a:solidFill>
                <a:latin typeface="KBH Tekst" panose="00000500000000000000" pitchFamily="2" charset="0"/>
              </a:rPr>
              <a:t>Version 01, forår 2022</a:t>
            </a:r>
          </a:p>
        </p:txBody>
      </p:sp>
      <p:sp>
        <p:nvSpPr>
          <p:cNvPr id="14" name="Titel 1">
            <a:extLst>
              <a:ext uri="{FF2B5EF4-FFF2-40B4-BE49-F238E27FC236}">
                <a16:creationId xmlns:a16="http://schemas.microsoft.com/office/drawing/2014/main" id="{089DEFF1-F069-4C28-9DDC-90E2A5374DCF}"/>
              </a:ext>
            </a:extLst>
          </p:cNvPr>
          <p:cNvSpPr txBox="1">
            <a:spLocks/>
          </p:cNvSpPr>
          <p:nvPr/>
        </p:nvSpPr>
        <p:spPr>
          <a:xfrm>
            <a:off x="500062" y="4756069"/>
            <a:ext cx="11315219" cy="1370972"/>
          </a:xfrm>
          <a:prstGeom prst="rect">
            <a:avLst/>
          </a:prstGeom>
        </p:spPr>
        <p:txBody>
          <a:bodyPr vert="horz" lIns="0" tIns="0" rIns="0" bIns="0" rtlCol="0" anchor="b" anchorCtr="0">
            <a:noAutofit/>
          </a:bodyPr>
          <a:lstStyle>
            <a:lvl1pPr algn="ctr" defTabSz="914400" rtl="0" eaLnBrk="1" latinLnBrk="0" hangingPunct="1">
              <a:lnSpc>
                <a:spcPct val="83000"/>
              </a:lnSpc>
              <a:spcBef>
                <a:spcPct val="0"/>
              </a:spcBef>
              <a:buNone/>
              <a:defRPr sz="6000" b="1" kern="1200">
                <a:solidFill>
                  <a:srgbClr val="000C2E"/>
                </a:solidFill>
                <a:latin typeface="+mj-lt"/>
                <a:ea typeface="+mj-ea"/>
                <a:cs typeface="+mj-cs"/>
              </a:defRPr>
            </a:lvl1pPr>
          </a:lstStyle>
          <a:p>
            <a:pPr algn="l"/>
            <a:r>
              <a:rPr lang="da-DK" sz="2400">
                <a:solidFill>
                  <a:schemeClr val="tx1"/>
                </a:solidFill>
              </a:rPr>
              <a:t/>
            </a:r>
            <a:br>
              <a:rPr lang="da-DK" sz="2400">
                <a:solidFill>
                  <a:schemeClr val="tx1"/>
                </a:solidFill>
              </a:rPr>
            </a:br>
            <a:r>
              <a:rPr lang="da-DK" sz="2400">
                <a:solidFill>
                  <a:schemeClr val="tx1"/>
                </a:solidFill>
                <a:latin typeface="KBH Tekst" panose="00000500000000000000" pitchFamily="2" charset="0"/>
              </a:rPr>
              <a:t>Til kommuner, almen praksis, speciallægepraksis, hospitaler/sygehuse</a:t>
            </a:r>
            <a:endParaRPr lang="da-DK" sz="2400" b="0" i="1">
              <a:solidFill>
                <a:schemeClr val="tx1"/>
              </a:solidFill>
              <a:latin typeface="KBH Tekst" panose="00000500000000000000" pitchFamily="2" charset="0"/>
            </a:endParaRPr>
          </a:p>
        </p:txBody>
      </p:sp>
    </p:spTree>
    <p:extLst>
      <p:ext uri="{BB962C8B-B14F-4D97-AF65-F5344CB8AC3E}">
        <p14:creationId xmlns:p14="http://schemas.microsoft.com/office/powerpoint/2010/main" val="1953125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5B72458-47F4-44D6-B6D6-8752B973447C}"/>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9" name="Pladsholder til indhold 2">
            <a:extLst>
              <a:ext uri="{FF2B5EF4-FFF2-40B4-BE49-F238E27FC236}">
                <a16:creationId xmlns:a16="http://schemas.microsoft.com/office/drawing/2014/main" id="{11F70DE2-6D23-4B18-B387-760C1BEC77ED}"/>
              </a:ext>
            </a:extLst>
          </p:cNvPr>
          <p:cNvSpPr txBox="1">
            <a:spLocks/>
          </p:cNvSpPr>
          <p:nvPr/>
        </p:nvSpPr>
        <p:spPr>
          <a:xfrm>
            <a:off x="5934075" y="2368822"/>
            <a:ext cx="5953332" cy="2520953"/>
          </a:xfrm>
          <a:prstGeom prst="rect">
            <a:avLst/>
          </a:prstGeom>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lnSpc>
                <a:spcPct val="150000"/>
              </a:lnSpc>
              <a:spcAft>
                <a:spcPts val="0"/>
              </a:spcAft>
              <a:buNone/>
            </a:pPr>
            <a:r>
              <a:rPr lang="da-DK" sz="1400" b="1">
                <a:solidFill>
                  <a:schemeClr val="tx1"/>
                </a:solidFill>
                <a:latin typeface="+mj-lt"/>
              </a:rPr>
              <a:t>De sundhedsprofessionelle sikrer ejerskab og medvind ved at</a:t>
            </a:r>
          </a:p>
          <a:p>
            <a:pPr>
              <a:lnSpc>
                <a:spcPct val="150000"/>
              </a:lnSpc>
              <a:spcAft>
                <a:spcPts val="0"/>
              </a:spcAft>
            </a:pPr>
            <a:r>
              <a:rPr lang="da-DK" sz="1400">
                <a:solidFill>
                  <a:schemeClr val="tx1"/>
                </a:solidFill>
                <a:latin typeface="KBH Tekst" panose="00000500000000000000" pitchFamily="2" charset="0"/>
              </a:rPr>
              <a:t>Give input til at planlægge og vurdere, hvordan PRO-arbejdsgange skal se ud. </a:t>
            </a:r>
          </a:p>
          <a:p>
            <a:pPr>
              <a:lnSpc>
                <a:spcPct val="150000"/>
              </a:lnSpc>
              <a:spcAft>
                <a:spcPts val="0"/>
              </a:spcAft>
            </a:pPr>
            <a:r>
              <a:rPr lang="da-DK" sz="1400">
                <a:solidFill>
                  <a:schemeClr val="tx1"/>
                </a:solidFill>
                <a:latin typeface="KBH Tekst" panose="00000500000000000000" pitchFamily="2" charset="0"/>
              </a:rPr>
              <a:t>Give input til og kvalificere handlemuligheder / handlekataloget, hvis dette skal udarbejdes .</a:t>
            </a:r>
          </a:p>
          <a:p>
            <a:pPr>
              <a:lnSpc>
                <a:spcPct val="150000"/>
              </a:lnSpc>
              <a:spcBef>
                <a:spcPts val="200"/>
              </a:spcBef>
              <a:spcAft>
                <a:spcPts val="0"/>
              </a:spcAft>
            </a:pPr>
            <a:r>
              <a:rPr lang="da-DK" sz="1400">
                <a:solidFill>
                  <a:schemeClr val="tx1"/>
                </a:solidFill>
                <a:latin typeface="KBH Tekst" panose="00000500000000000000" pitchFamily="2" charset="0"/>
              </a:rPr>
              <a:t>Fortælle kollegaerne om PRO og dermed skabe tillid og tryghed omkring PRO i afdelingen/organisationen.</a:t>
            </a:r>
          </a:p>
          <a:p>
            <a:pPr>
              <a:lnSpc>
                <a:spcPct val="150000"/>
              </a:lnSpc>
              <a:spcBef>
                <a:spcPts val="200"/>
              </a:spcBef>
              <a:spcAft>
                <a:spcPts val="0"/>
              </a:spcAft>
            </a:pPr>
            <a:r>
              <a:rPr lang="da-DK" sz="1400">
                <a:solidFill>
                  <a:schemeClr val="tx1"/>
                </a:solidFill>
                <a:latin typeface="KBH Tekst" panose="00000500000000000000" pitchFamily="2" charset="0"/>
              </a:rPr>
              <a:t>Undervise i PRO. </a:t>
            </a:r>
          </a:p>
          <a:p>
            <a:pPr>
              <a:lnSpc>
                <a:spcPct val="150000"/>
              </a:lnSpc>
              <a:spcBef>
                <a:spcPts val="200"/>
              </a:spcBef>
              <a:spcAft>
                <a:spcPts val="0"/>
              </a:spcAft>
            </a:pPr>
            <a:r>
              <a:rPr lang="da-DK" sz="1400">
                <a:solidFill>
                  <a:schemeClr val="tx1"/>
                </a:solidFill>
                <a:latin typeface="KBH Tekst" panose="00000500000000000000" pitchFamily="2" charset="0"/>
              </a:rPr>
              <a:t>Løbende sparre med de øvrige sundhedsprofessionelle.</a:t>
            </a:r>
          </a:p>
          <a:p>
            <a:pPr marL="0" indent="0">
              <a:spcBef>
                <a:spcPts val="200"/>
              </a:spcBef>
              <a:spcAft>
                <a:spcPts val="0"/>
              </a:spcAft>
              <a:buNone/>
            </a:pPr>
            <a:endParaRPr lang="da-DK" sz="1400">
              <a:solidFill>
                <a:schemeClr val="tx1"/>
              </a:solidFill>
              <a:latin typeface="KBH Tekst" panose="00000500000000000000" pitchFamily="2" charset="0"/>
            </a:endParaRPr>
          </a:p>
          <a:p>
            <a:pPr marL="0" indent="0">
              <a:spcBef>
                <a:spcPts val="200"/>
              </a:spcBef>
              <a:spcAft>
                <a:spcPts val="500"/>
              </a:spcAft>
              <a:buNone/>
            </a:pPr>
            <a:endParaRPr lang="da-DK" sz="1400">
              <a:solidFill>
                <a:schemeClr val="tx1"/>
              </a:solidFill>
              <a:latin typeface="KBH Tekst" panose="00000500000000000000" pitchFamily="2" charset="0"/>
            </a:endParaRPr>
          </a:p>
        </p:txBody>
      </p:sp>
      <p:pic>
        <p:nvPicPr>
          <p:cNvPr id="2050" name="Picture 2">
            <a:extLst>
              <a:ext uri="{FF2B5EF4-FFF2-40B4-BE49-F238E27FC236}">
                <a16:creationId xmlns:a16="http://schemas.microsoft.com/office/drawing/2014/main" id="{0DC668F4-87B6-4132-9190-BBAF620F25FC}"/>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4623" y="2026601"/>
            <a:ext cx="5470584" cy="4295564"/>
          </a:xfrm>
          <a:prstGeom prst="rect">
            <a:avLst/>
          </a:prstGeom>
          <a:solidFill>
            <a:schemeClr val="tx1"/>
          </a:solidFill>
          <a:ln>
            <a:noFill/>
          </a:ln>
        </p:spPr>
      </p:pic>
      <p:sp>
        <p:nvSpPr>
          <p:cNvPr id="9" name="Rektangel 8">
            <a:extLst>
              <a:ext uri="{FF2B5EF4-FFF2-40B4-BE49-F238E27FC236}">
                <a16:creationId xmlns:a16="http://schemas.microsoft.com/office/drawing/2014/main" id="{65CD2DD7-0C9A-4450-8179-7743061326A1}"/>
              </a:ext>
            </a:extLst>
          </p:cNvPr>
          <p:cNvSpPr/>
          <p:nvPr/>
        </p:nvSpPr>
        <p:spPr>
          <a:xfrm>
            <a:off x="526560" y="6004258"/>
            <a:ext cx="2840182" cy="172944"/>
          </a:xfrm>
          <a:prstGeom prst="rect">
            <a:avLst/>
          </a:prstGeom>
        </p:spPr>
        <p:txBody>
          <a:bodyPr wrap="square">
            <a:spAutoFit/>
          </a:bodyPr>
          <a:lstStyle/>
          <a:p>
            <a:r>
              <a:rPr lang="da-DK" sz="500">
                <a:solidFill>
                  <a:srgbClr val="9399F5"/>
                </a:solidFill>
                <a:latin typeface="Segoe UI" panose="020B0502040204020203" pitchFamily="34" charset="0"/>
                <a:hlinkClick r:id="rId4" tooltip="https://medium.com/@er_17361/bottom-up-the-next-wave-in-b2b-software-67e99a153142"/>
              </a:rPr>
              <a:t>https://medium.com/@er_17361/bottom-up-the-next-wave-in-b2b-software-67e99a153142</a:t>
            </a:r>
            <a:endParaRPr lang="da-DK" sz="500"/>
          </a:p>
        </p:txBody>
      </p:sp>
      <p:sp>
        <p:nvSpPr>
          <p:cNvPr id="3" name="Pladsholder til slidenummer 2">
            <a:extLst>
              <a:ext uri="{FF2B5EF4-FFF2-40B4-BE49-F238E27FC236}">
                <a16:creationId xmlns:a16="http://schemas.microsoft.com/office/drawing/2014/main" id="{D64295E7-2AD0-41C6-A51A-33810AC48CA8}"/>
              </a:ext>
            </a:extLst>
          </p:cNvPr>
          <p:cNvSpPr>
            <a:spLocks noGrp="1"/>
          </p:cNvSpPr>
          <p:nvPr>
            <p:ph type="sldNum" sz="quarter" idx="12"/>
          </p:nvPr>
        </p:nvSpPr>
        <p:spPr/>
        <p:txBody>
          <a:bodyPr/>
          <a:lstStyle/>
          <a:p>
            <a:fld id="{24C8C45C-947F-4981-8B3F-4F32E973C901}" type="slidenum">
              <a:rPr lang="da-DK" smtClean="0"/>
              <a:pPr/>
              <a:t>10</a:t>
            </a:fld>
            <a:endParaRPr lang="da-DK"/>
          </a:p>
        </p:txBody>
      </p:sp>
      <p:sp>
        <p:nvSpPr>
          <p:cNvPr id="10" name="Pladsholder til indhold 2">
            <a:extLst>
              <a:ext uri="{FF2B5EF4-FFF2-40B4-BE49-F238E27FC236}">
                <a16:creationId xmlns:a16="http://schemas.microsoft.com/office/drawing/2014/main" id="{1414A03E-E985-4103-A616-5860DCBDA73B}"/>
              </a:ext>
            </a:extLst>
          </p:cNvPr>
          <p:cNvSpPr txBox="1">
            <a:spLocks/>
          </p:cNvSpPr>
          <p:nvPr/>
        </p:nvSpPr>
        <p:spPr>
          <a:xfrm>
            <a:off x="72571" y="198690"/>
            <a:ext cx="12119430" cy="1601332"/>
          </a:xfrm>
          <a:prstGeom prst="rect">
            <a:avLst/>
          </a:prstGeom>
          <a:noFill/>
          <a:ln>
            <a:noFill/>
          </a:ln>
        </p:spPr>
        <p:txBody>
          <a:bodyPr anchor="ct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Aft>
                <a:spcPts val="0"/>
              </a:spcAft>
              <a:buNone/>
            </a:pPr>
            <a:r>
              <a:rPr lang="da-DK" sz="1800" b="1">
                <a:solidFill>
                  <a:schemeClr val="tx1"/>
                </a:solidFill>
                <a:latin typeface="+mj-lt"/>
              </a:rPr>
              <a:t>Anbefaling 6</a:t>
            </a:r>
            <a:r>
              <a:rPr lang="da-DK" sz="1800">
                <a:solidFill>
                  <a:schemeClr val="tx1"/>
                </a:solidFill>
                <a:latin typeface="+mj-lt"/>
              </a:rPr>
              <a:t>: Sæt kursen sammen - </a:t>
            </a:r>
            <a:r>
              <a:rPr lang="da-DK" sz="1800" err="1">
                <a:solidFill>
                  <a:schemeClr val="tx1"/>
                </a:solidFill>
                <a:latin typeface="+mj-lt"/>
              </a:rPr>
              <a:t>bottom</a:t>
            </a:r>
            <a:r>
              <a:rPr lang="da-DK" sz="1800">
                <a:solidFill>
                  <a:schemeClr val="tx1"/>
                </a:solidFill>
                <a:latin typeface="+mj-lt"/>
              </a:rPr>
              <a:t> up.</a:t>
            </a:r>
          </a:p>
          <a:p>
            <a:pPr marL="0" indent="0">
              <a:spcAft>
                <a:spcPts val="0"/>
              </a:spcAft>
              <a:buNone/>
            </a:pPr>
            <a:endParaRPr lang="da-DK" sz="1400" i="1">
              <a:solidFill>
                <a:schemeClr val="tx1"/>
              </a:solidFill>
              <a:latin typeface="KBH Tekst" panose="00000500000000000000" pitchFamily="2" charset="0"/>
            </a:endParaRPr>
          </a:p>
          <a:p>
            <a:pPr marL="0" indent="0">
              <a:spcAft>
                <a:spcPts val="0"/>
              </a:spcAft>
              <a:buNone/>
            </a:pPr>
            <a:r>
              <a:rPr lang="da-DK" sz="1200">
                <a:solidFill>
                  <a:schemeClr val="tx1"/>
                </a:solidFill>
                <a:latin typeface="KBH Tekst" panose="00000500000000000000" pitchFamily="2" charset="0"/>
              </a:rPr>
              <a:t>Bottom up er en afgørende tilgang for at få PRO implementeret på en bæredygtig måde. I denne sammenhæng anbefales det, at udvalgte sundhedsprofessionelle bliver udpeget som en slags eksperter eller ambassadører til deltagelse i PRO arbejdet.</a:t>
            </a:r>
          </a:p>
          <a:p>
            <a:pPr marL="0" indent="0">
              <a:spcAft>
                <a:spcPts val="0"/>
              </a:spcAft>
              <a:buNone/>
            </a:pPr>
            <a:endParaRPr lang="da-DK" sz="1200">
              <a:solidFill>
                <a:schemeClr val="tx1"/>
              </a:solidFill>
              <a:latin typeface="KBH Tekst" panose="00000500000000000000" pitchFamily="2" charset="0"/>
            </a:endParaRPr>
          </a:p>
          <a:p>
            <a:pPr marL="0" indent="0">
              <a:spcAft>
                <a:spcPts val="0"/>
              </a:spcAft>
              <a:buNone/>
            </a:pPr>
            <a:r>
              <a:rPr lang="da-DK" sz="1200">
                <a:solidFill>
                  <a:schemeClr val="tx1"/>
                </a:solidFill>
                <a:latin typeface="KBH Tekst" panose="00000500000000000000" pitchFamily="2" charset="0"/>
              </a:rPr>
              <a:t>De udvalgte sundhedsprofessionelle får tildelt en vigtig rolle og opgave med at afklare, hvordan I skal anvende og implementere PRO. </a:t>
            </a:r>
          </a:p>
          <a:p>
            <a:pPr marL="0" indent="0">
              <a:spcAft>
                <a:spcPts val="0"/>
              </a:spcAft>
              <a:buNone/>
            </a:pPr>
            <a:r>
              <a:rPr lang="da-DK" sz="1200">
                <a:solidFill>
                  <a:schemeClr val="tx1"/>
                </a:solidFill>
                <a:latin typeface="KBH Tekst" panose="00000500000000000000" pitchFamily="2" charset="0"/>
              </a:rPr>
              <a:t>De har mandat og tillid fra de øvrige frontmedarbejdere. </a:t>
            </a:r>
          </a:p>
          <a:p>
            <a:pPr marL="0" indent="0">
              <a:spcAft>
                <a:spcPts val="0"/>
              </a:spcAft>
              <a:buNone/>
            </a:pPr>
            <a:r>
              <a:rPr lang="da-DK" sz="1200">
                <a:solidFill>
                  <a:schemeClr val="tx1"/>
                </a:solidFill>
                <a:latin typeface="KBH Tekst" panose="00000500000000000000" pitchFamily="2" charset="0"/>
              </a:rPr>
              <a:t>De kender praksis og skal bruge løsningen i hverdagen. </a:t>
            </a:r>
          </a:p>
          <a:p>
            <a:pPr marL="0" indent="0">
              <a:spcAft>
                <a:spcPts val="0"/>
              </a:spcAft>
              <a:buNone/>
            </a:pPr>
            <a:r>
              <a:rPr lang="da-DK" sz="1200">
                <a:solidFill>
                  <a:schemeClr val="tx1"/>
                </a:solidFill>
                <a:latin typeface="KBH Tekst" panose="00000500000000000000" pitchFamily="2" charset="0"/>
              </a:rPr>
              <a:t>Deres arbejde og rolle har til formål at skabe motivation, ejerskab og medvind i hele organisationen til arbejdet med PRO.  </a:t>
            </a:r>
            <a:endParaRPr lang="da-DK" sz="1200" strike="sngStrike">
              <a:solidFill>
                <a:schemeClr val="tx1"/>
              </a:solidFill>
              <a:latin typeface="KBH Tekst" panose="00000500000000000000" pitchFamily="2" charset="0"/>
            </a:endParaRPr>
          </a:p>
        </p:txBody>
      </p:sp>
    </p:spTree>
    <p:extLst>
      <p:ext uri="{BB962C8B-B14F-4D97-AF65-F5344CB8AC3E}">
        <p14:creationId xmlns:p14="http://schemas.microsoft.com/office/powerpoint/2010/main" val="3497633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6CEF4E0D-9D7B-4C50-8C9F-450F86E7893F}"/>
              </a:ext>
            </a:extLst>
          </p:cNvPr>
          <p:cNvSpPr/>
          <p:nvPr/>
        </p:nvSpPr>
        <p:spPr>
          <a:xfrm>
            <a:off x="302459" y="3799090"/>
            <a:ext cx="11649396" cy="245693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algn="ctr"/>
            <a:endParaRPr lang="da-DK" sz="2000" noProof="0" err="1">
              <a:solidFill>
                <a:schemeClr val="tx1"/>
              </a:solidFill>
            </a:endParaRPr>
          </a:p>
        </p:txBody>
      </p:sp>
      <p:sp>
        <p:nvSpPr>
          <p:cNvPr id="10" name="Rektangel 9">
            <a:extLst>
              <a:ext uri="{FF2B5EF4-FFF2-40B4-BE49-F238E27FC236}">
                <a16:creationId xmlns:a16="http://schemas.microsoft.com/office/drawing/2014/main" id="{0AE7736B-0239-490B-B2BE-72C5321C6C01}"/>
              </a:ext>
            </a:extLst>
          </p:cNvPr>
          <p:cNvSpPr/>
          <p:nvPr/>
        </p:nvSpPr>
        <p:spPr>
          <a:xfrm>
            <a:off x="240145" y="0"/>
            <a:ext cx="2641600" cy="665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 name="Pladsholder til slidenummer 3">
            <a:extLst>
              <a:ext uri="{FF2B5EF4-FFF2-40B4-BE49-F238E27FC236}">
                <a16:creationId xmlns:a16="http://schemas.microsoft.com/office/drawing/2014/main" id="{995776FB-865C-4F7C-AA9D-A3E96FD517E3}"/>
              </a:ext>
            </a:extLst>
          </p:cNvPr>
          <p:cNvSpPr>
            <a:spLocks noGrp="1"/>
          </p:cNvSpPr>
          <p:nvPr>
            <p:ph type="sldNum" sz="quarter" idx="12"/>
          </p:nvPr>
        </p:nvSpPr>
        <p:spPr/>
        <p:txBody>
          <a:bodyPr/>
          <a:lstStyle/>
          <a:p>
            <a:fld id="{24C8C45C-947F-4981-8B3F-4F32E973C901}" type="slidenum">
              <a:rPr lang="da-DK" smtClean="0"/>
              <a:pPr/>
              <a:t>11</a:t>
            </a:fld>
            <a:endParaRPr lang="da-DK"/>
          </a:p>
        </p:txBody>
      </p:sp>
      <p:sp>
        <p:nvSpPr>
          <p:cNvPr id="30" name="Pladsholder til indhold 2">
            <a:extLst>
              <a:ext uri="{FF2B5EF4-FFF2-40B4-BE49-F238E27FC236}">
                <a16:creationId xmlns:a16="http://schemas.microsoft.com/office/drawing/2014/main" id="{D791CB0D-7B9C-48E8-AA47-CA4E9A6CBC1C}"/>
              </a:ext>
            </a:extLst>
          </p:cNvPr>
          <p:cNvSpPr txBox="1">
            <a:spLocks/>
          </p:cNvSpPr>
          <p:nvPr/>
        </p:nvSpPr>
        <p:spPr>
          <a:xfrm>
            <a:off x="72570" y="198690"/>
            <a:ext cx="12043229" cy="1334626"/>
          </a:xfrm>
          <a:prstGeom prst="rect">
            <a:avLst/>
          </a:prstGeom>
          <a:noFill/>
          <a:ln>
            <a:noFill/>
          </a:ln>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Aft>
                <a:spcPts val="0"/>
              </a:spcAft>
              <a:buNone/>
            </a:pPr>
            <a:r>
              <a:rPr lang="da-DK" sz="1800" b="1">
                <a:solidFill>
                  <a:schemeClr val="tx1"/>
                </a:solidFill>
                <a:latin typeface="+mj-lt"/>
              </a:rPr>
              <a:t>Anbefaling 7</a:t>
            </a:r>
            <a:r>
              <a:rPr lang="da-DK" sz="1800">
                <a:solidFill>
                  <a:schemeClr val="tx1"/>
                </a:solidFill>
                <a:latin typeface="+mj-lt"/>
              </a:rPr>
              <a:t>: Kom godt fra start </a:t>
            </a:r>
          </a:p>
          <a:p>
            <a:pPr marL="0" indent="0">
              <a:spcAft>
                <a:spcPts val="0"/>
              </a:spcAft>
              <a:buNone/>
            </a:pPr>
            <a:endParaRPr lang="da-DK" sz="1400" i="1">
              <a:solidFill>
                <a:schemeClr val="tx1"/>
              </a:solidFill>
              <a:latin typeface="KBH Tekst" panose="00000500000000000000" pitchFamily="2" charset="0"/>
            </a:endParaRPr>
          </a:p>
          <a:p>
            <a:pPr marL="0" indent="0">
              <a:spcAft>
                <a:spcPts val="0"/>
              </a:spcAft>
              <a:buNone/>
            </a:pPr>
            <a:r>
              <a:rPr lang="da-DK" sz="1200">
                <a:solidFill>
                  <a:schemeClr val="tx1"/>
                </a:solidFill>
                <a:latin typeface="KBH Tekst" panose="00000500000000000000" pitchFamily="2" charset="0"/>
              </a:rPr>
              <a:t>Når I går i gang med afprøvningen af PRO, skal I afsætte tid til, at medarbejderne kan blive fortrolige med PRO. PRO er ikke kun en it løsning, men også en ny måde at arbejde på. Der kan derfor opstå usikkerhed hos medarbejderne, og I skal hjælpe alle til at blive fortrolige med PRO.</a:t>
            </a:r>
          </a:p>
          <a:p>
            <a:pPr marL="0" indent="0">
              <a:spcAft>
                <a:spcPts val="0"/>
              </a:spcAft>
              <a:buNone/>
            </a:pPr>
            <a:endParaRPr lang="da-DK" sz="1200">
              <a:solidFill>
                <a:schemeClr val="tx1"/>
              </a:solidFill>
              <a:latin typeface="KBH Tekst" panose="00000500000000000000" pitchFamily="2" charset="0"/>
            </a:endParaRPr>
          </a:p>
          <a:p>
            <a:pPr marL="0" indent="0">
              <a:spcAft>
                <a:spcPts val="0"/>
              </a:spcAft>
              <a:buNone/>
            </a:pPr>
            <a:r>
              <a:rPr lang="da-DK" sz="1200">
                <a:solidFill>
                  <a:schemeClr val="tx1"/>
                </a:solidFill>
                <a:latin typeface="KBH Tekst" panose="00000500000000000000" pitchFamily="2" charset="0"/>
              </a:rPr>
              <a:t>På dette slide er der en række forslag til, hvordan I kan sætte rammerne for at komme godt fra start. </a:t>
            </a:r>
          </a:p>
        </p:txBody>
      </p:sp>
      <p:sp>
        <p:nvSpPr>
          <p:cNvPr id="7" name="Rektangel 6">
            <a:extLst>
              <a:ext uri="{FF2B5EF4-FFF2-40B4-BE49-F238E27FC236}">
                <a16:creationId xmlns:a16="http://schemas.microsoft.com/office/drawing/2014/main" id="{6712710C-1A94-464C-B0E1-8ED11EA7782E}"/>
              </a:ext>
            </a:extLst>
          </p:cNvPr>
          <p:cNvSpPr/>
          <p:nvPr/>
        </p:nvSpPr>
        <p:spPr>
          <a:xfrm>
            <a:off x="302459" y="1837849"/>
            <a:ext cx="11649396" cy="1566407"/>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algn="ctr"/>
            <a:endParaRPr lang="da-DK" sz="2000" noProof="0" err="1">
              <a:solidFill>
                <a:schemeClr val="tx1"/>
              </a:solidFill>
            </a:endParaRPr>
          </a:p>
        </p:txBody>
      </p:sp>
      <p:sp>
        <p:nvSpPr>
          <p:cNvPr id="21" name="Pladsholder til indhold 2">
            <a:extLst>
              <a:ext uri="{FF2B5EF4-FFF2-40B4-BE49-F238E27FC236}">
                <a16:creationId xmlns:a16="http://schemas.microsoft.com/office/drawing/2014/main" id="{201C9A02-BDF3-4A42-BB89-F90398937F88}"/>
              </a:ext>
            </a:extLst>
          </p:cNvPr>
          <p:cNvSpPr txBox="1">
            <a:spLocks/>
          </p:cNvSpPr>
          <p:nvPr/>
        </p:nvSpPr>
        <p:spPr>
          <a:xfrm>
            <a:off x="4689995" y="2074885"/>
            <a:ext cx="7261860" cy="1133135"/>
          </a:xfrm>
          <a:prstGeom prst="rect">
            <a:avLst/>
          </a:prstGeom>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480600" lvl="1" indent="-228600">
              <a:lnSpc>
                <a:spcPct val="150000"/>
              </a:lnSpc>
              <a:spcAft>
                <a:spcPts val="0"/>
              </a:spcAft>
            </a:pPr>
            <a:r>
              <a:rPr lang="da-DK" sz="1000">
                <a:solidFill>
                  <a:schemeClr val="tx1"/>
                </a:solidFill>
                <a:latin typeface="KBH Tekst" panose="00000500000000000000" pitchFamily="2" charset="0"/>
              </a:rPr>
              <a:t>Test jeres PRO arbejdsgange for sundhedsprofessionelle, administration og patienter</a:t>
            </a:r>
          </a:p>
          <a:p>
            <a:pPr marL="480600" lvl="1" indent="-228600">
              <a:lnSpc>
                <a:spcPct val="150000"/>
              </a:lnSpc>
              <a:spcAft>
                <a:spcPts val="0"/>
              </a:spcAft>
            </a:pPr>
            <a:r>
              <a:rPr lang="da-DK" sz="1000">
                <a:solidFill>
                  <a:schemeClr val="tx1"/>
                </a:solidFill>
                <a:latin typeface="KBH Tekst" panose="00000500000000000000" pitchFamily="2" charset="0"/>
              </a:rPr>
              <a:t>Test udsendelse af spørgeskema</a:t>
            </a:r>
          </a:p>
          <a:p>
            <a:pPr marL="480600" lvl="1" indent="-228600">
              <a:lnSpc>
                <a:spcPct val="150000"/>
              </a:lnSpc>
              <a:spcAft>
                <a:spcPts val="0"/>
              </a:spcAft>
            </a:pPr>
            <a:r>
              <a:rPr lang="da-DK" sz="1000">
                <a:solidFill>
                  <a:schemeClr val="tx1"/>
                </a:solidFill>
                <a:latin typeface="KBH Tekst" panose="00000500000000000000" pitchFamily="2" charset="0"/>
              </a:rPr>
              <a:t>Test besvarelse af spørgeskema</a:t>
            </a:r>
          </a:p>
          <a:p>
            <a:pPr marL="480600" lvl="1" indent="-228600">
              <a:lnSpc>
                <a:spcPct val="150000"/>
              </a:lnSpc>
              <a:spcAft>
                <a:spcPts val="0"/>
              </a:spcAft>
            </a:pPr>
            <a:r>
              <a:rPr lang="da-DK" sz="1000">
                <a:solidFill>
                  <a:schemeClr val="tx1"/>
                </a:solidFill>
                <a:latin typeface="KBH Tekst" panose="00000500000000000000" pitchFamily="2" charset="0"/>
              </a:rPr>
              <a:t>Test en  PRO samtale / konsultation</a:t>
            </a:r>
            <a:endParaRPr lang="da-DK" sz="1100">
              <a:solidFill>
                <a:schemeClr val="tx1"/>
              </a:solidFill>
              <a:latin typeface="KBH Tekst" panose="00000500000000000000" pitchFamily="2" charset="0"/>
            </a:endParaRPr>
          </a:p>
        </p:txBody>
      </p:sp>
      <p:pic>
        <p:nvPicPr>
          <p:cNvPr id="9" name="Grafik 8">
            <a:extLst>
              <a:ext uri="{FF2B5EF4-FFF2-40B4-BE49-F238E27FC236}">
                <a16:creationId xmlns:a16="http://schemas.microsoft.com/office/drawing/2014/main" id="{D15E262F-58E9-407F-9450-0CC7685928E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42925" y="2101928"/>
            <a:ext cx="876300" cy="876300"/>
          </a:xfrm>
          <a:prstGeom prst="rect">
            <a:avLst/>
          </a:prstGeom>
        </p:spPr>
      </p:pic>
      <p:sp>
        <p:nvSpPr>
          <p:cNvPr id="12" name="Pladsholder til indhold 2">
            <a:extLst>
              <a:ext uri="{FF2B5EF4-FFF2-40B4-BE49-F238E27FC236}">
                <a16:creationId xmlns:a16="http://schemas.microsoft.com/office/drawing/2014/main" id="{0B2E9B97-099C-4B39-8F9D-F7ADF471A8F8}"/>
              </a:ext>
            </a:extLst>
          </p:cNvPr>
          <p:cNvSpPr txBox="1">
            <a:spLocks/>
          </p:cNvSpPr>
          <p:nvPr/>
        </p:nvSpPr>
        <p:spPr>
          <a:xfrm>
            <a:off x="1659691" y="4306146"/>
            <a:ext cx="2993448" cy="672253"/>
          </a:xfrm>
          <a:prstGeom prst="rect">
            <a:avLst/>
          </a:prstGeom>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lnSpc>
                <a:spcPct val="150000"/>
              </a:lnSpc>
              <a:spcAft>
                <a:spcPts val="0"/>
              </a:spcAft>
              <a:buNone/>
            </a:pPr>
            <a:r>
              <a:rPr lang="da-DK" sz="1100">
                <a:solidFill>
                  <a:schemeClr val="tx1"/>
                </a:solidFill>
                <a:latin typeface="KBH Tekst" panose="00000500000000000000" pitchFamily="2" charset="0"/>
              </a:rPr>
              <a:t>Sæt rammerne for, at medarbejderne kan blive fortrolige med PRO. Når I går i gang med selve afprøvningen, kan I understøtte jeres medarbejdere ved at sætte følgende rammer:</a:t>
            </a:r>
          </a:p>
          <a:p>
            <a:pPr marL="0" indent="0">
              <a:lnSpc>
                <a:spcPct val="150000"/>
              </a:lnSpc>
              <a:spcAft>
                <a:spcPts val="0"/>
              </a:spcAft>
              <a:buNone/>
            </a:pPr>
            <a:endParaRPr lang="da-DK" sz="1100">
              <a:solidFill>
                <a:schemeClr val="tx1"/>
              </a:solidFill>
              <a:latin typeface="KBH Tekst" panose="00000500000000000000" pitchFamily="2" charset="0"/>
            </a:endParaRPr>
          </a:p>
        </p:txBody>
      </p:sp>
      <p:sp>
        <p:nvSpPr>
          <p:cNvPr id="13" name="Pladsholder til indhold 2">
            <a:extLst>
              <a:ext uri="{FF2B5EF4-FFF2-40B4-BE49-F238E27FC236}">
                <a16:creationId xmlns:a16="http://schemas.microsoft.com/office/drawing/2014/main" id="{05290EA6-DD6C-44DB-BCD6-DBC91285E564}"/>
              </a:ext>
            </a:extLst>
          </p:cNvPr>
          <p:cNvSpPr txBox="1">
            <a:spLocks/>
          </p:cNvSpPr>
          <p:nvPr/>
        </p:nvSpPr>
        <p:spPr>
          <a:xfrm>
            <a:off x="1659691" y="2074885"/>
            <a:ext cx="2993448" cy="643372"/>
          </a:xfrm>
          <a:prstGeom prst="rect">
            <a:avLst/>
          </a:prstGeom>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lnSpc>
                <a:spcPct val="150000"/>
              </a:lnSpc>
              <a:spcAft>
                <a:spcPts val="0"/>
              </a:spcAft>
              <a:buNone/>
            </a:pPr>
            <a:r>
              <a:rPr lang="da-DK" sz="1100">
                <a:solidFill>
                  <a:schemeClr val="tx1"/>
                </a:solidFill>
                <a:latin typeface="KBH Tekst" panose="00000500000000000000" pitchFamily="2" charset="0"/>
              </a:rPr>
              <a:t>Kom godt fra start ved at teste og sikre jeres </a:t>
            </a:r>
            <a:r>
              <a:rPr lang="da-DK" sz="1100" err="1">
                <a:solidFill>
                  <a:schemeClr val="tx1"/>
                </a:solidFill>
                <a:latin typeface="KBH Tekst" panose="00000500000000000000" pitchFamily="2" charset="0"/>
              </a:rPr>
              <a:t>setup</a:t>
            </a:r>
            <a:r>
              <a:rPr lang="da-DK" sz="1100">
                <a:solidFill>
                  <a:schemeClr val="tx1"/>
                </a:solidFill>
                <a:latin typeface="KBH Tekst" panose="00000500000000000000" pitchFamily="2" charset="0"/>
              </a:rPr>
              <a:t> og arbejdsgange før afprøvningen. Fungerer det? Er der noget, I har glemt at tænke på?</a:t>
            </a:r>
          </a:p>
        </p:txBody>
      </p:sp>
      <p:sp>
        <p:nvSpPr>
          <p:cNvPr id="15" name="Pladsholder til indhold 2">
            <a:extLst>
              <a:ext uri="{FF2B5EF4-FFF2-40B4-BE49-F238E27FC236}">
                <a16:creationId xmlns:a16="http://schemas.microsoft.com/office/drawing/2014/main" id="{54FB8AB6-E406-4C0B-9302-4F3C410342E8}"/>
              </a:ext>
            </a:extLst>
          </p:cNvPr>
          <p:cNvSpPr txBox="1">
            <a:spLocks/>
          </p:cNvSpPr>
          <p:nvPr/>
        </p:nvSpPr>
        <p:spPr>
          <a:xfrm>
            <a:off x="4800599" y="3927007"/>
            <a:ext cx="7088941" cy="2329013"/>
          </a:xfrm>
          <a:prstGeom prst="rect">
            <a:avLst/>
          </a:prstGeom>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423450" lvl="1" indent="-171450">
              <a:buFontTx/>
              <a:buChar char="-"/>
            </a:pPr>
            <a:r>
              <a:rPr lang="da-DK" sz="1000">
                <a:solidFill>
                  <a:schemeClr val="tx1"/>
                </a:solidFill>
                <a:latin typeface="KBH Tekst" panose="00000500000000000000" pitchFamily="2" charset="0"/>
              </a:rPr>
              <a:t>Afsætte ekstra tid til de første PRO samtaler (15 minutter).</a:t>
            </a:r>
          </a:p>
          <a:p>
            <a:pPr marL="423450" lvl="1" indent="-171450">
              <a:buFontTx/>
              <a:buChar char="-"/>
            </a:pPr>
            <a:r>
              <a:rPr lang="da-DK" sz="1000">
                <a:solidFill>
                  <a:schemeClr val="tx1"/>
                </a:solidFill>
                <a:latin typeface="KBH Tekst" panose="00000500000000000000" pitchFamily="2" charset="0"/>
              </a:rPr>
              <a:t>Lade de sundhedsprofessionelle starte op på PRO-samtaler i små hold hen over en længere periode.</a:t>
            </a:r>
            <a:br>
              <a:rPr lang="da-DK" sz="1000">
                <a:solidFill>
                  <a:schemeClr val="tx1"/>
                </a:solidFill>
                <a:latin typeface="KBH Tekst" panose="00000500000000000000" pitchFamily="2" charset="0"/>
              </a:rPr>
            </a:br>
            <a:r>
              <a:rPr lang="da-DK" sz="1000">
                <a:solidFill>
                  <a:schemeClr val="tx1"/>
                </a:solidFill>
                <a:latin typeface="KBH Tekst" panose="00000500000000000000" pitchFamily="2" charset="0"/>
              </a:rPr>
              <a:t>På den måde kan I lettere følge og hjælpe de sundhedsprofessionelle løbende.</a:t>
            </a:r>
            <a:br>
              <a:rPr lang="da-DK" sz="1000">
                <a:solidFill>
                  <a:schemeClr val="tx1"/>
                </a:solidFill>
                <a:latin typeface="KBH Tekst" panose="00000500000000000000" pitchFamily="2" charset="0"/>
              </a:rPr>
            </a:br>
            <a:r>
              <a:rPr lang="da-DK" sz="1000">
                <a:solidFill>
                  <a:schemeClr val="tx1"/>
                </a:solidFill>
                <a:latin typeface="KBH Tekst" panose="00000500000000000000" pitchFamily="2" charset="0"/>
              </a:rPr>
              <a:t>Der vil fx være behov for at lytte og italesætte naturlige forbehold, usikkerhed og bekymringer hos medarbejderne omkring it, spørgeskemaer mv.</a:t>
            </a:r>
          </a:p>
          <a:p>
            <a:pPr marL="423450" lvl="1" indent="-171450">
              <a:buFontTx/>
              <a:buChar char="-"/>
            </a:pPr>
            <a:r>
              <a:rPr lang="da-DK" sz="1000">
                <a:solidFill>
                  <a:schemeClr val="tx1"/>
                </a:solidFill>
                <a:latin typeface="KBH Tekst" panose="00000500000000000000" pitchFamily="2" charset="0"/>
              </a:rPr>
              <a:t>Sørge for at booke tid til, at hver enkelt sundhedsprofessionel kan gå med til en kollegas PRO-samtale. Det er vigtigt med ligesindede kollegaer at spare med.</a:t>
            </a:r>
          </a:p>
          <a:p>
            <a:pPr marL="423450" lvl="1" indent="-171450">
              <a:buFontTx/>
              <a:buChar char="-"/>
            </a:pPr>
            <a:r>
              <a:rPr lang="da-DK" sz="1000">
                <a:solidFill>
                  <a:schemeClr val="tx1"/>
                </a:solidFill>
                <a:latin typeface="KBH Tekst" panose="00000500000000000000" pitchFamily="2" charset="0"/>
              </a:rPr>
              <a:t>Sørge for at vise tillid og i et vist omfang give frirum til, at medarbejderne selv kan finde en måde at blive fortrolig med PRO.</a:t>
            </a:r>
          </a:p>
          <a:p>
            <a:pPr marL="423450" lvl="1" indent="-171450">
              <a:buFontTx/>
              <a:buChar char="-"/>
            </a:pPr>
            <a:r>
              <a:rPr lang="da-DK" sz="1000">
                <a:solidFill>
                  <a:schemeClr val="tx1"/>
                </a:solidFill>
                <a:latin typeface="KBH Tekst" panose="00000500000000000000" pitchFamily="2" charset="0"/>
              </a:rPr>
              <a:t>Afholde løbende opsamlinger.</a:t>
            </a:r>
          </a:p>
          <a:p>
            <a:pPr marL="423450" lvl="1" indent="-171450">
              <a:buFontTx/>
              <a:buChar char="-"/>
            </a:pPr>
            <a:r>
              <a:rPr lang="da-DK" sz="1000">
                <a:solidFill>
                  <a:schemeClr val="tx1"/>
                </a:solidFill>
                <a:latin typeface="KBH Tekst" panose="00000500000000000000" pitchFamily="2" charset="0"/>
              </a:rPr>
              <a:t>Hjælpe løbende og ved behov fx med bekymringer, tekniske og praktiske udfordringer mm.</a:t>
            </a:r>
          </a:p>
          <a:p>
            <a:pPr marL="0" indent="0">
              <a:buNone/>
            </a:pPr>
            <a:endParaRPr lang="da-DK" sz="1100">
              <a:solidFill>
                <a:schemeClr val="tx1"/>
              </a:solidFill>
              <a:latin typeface="KBH Tekst" panose="00000500000000000000" pitchFamily="2" charset="0"/>
            </a:endParaRPr>
          </a:p>
        </p:txBody>
      </p:sp>
      <p:sp>
        <p:nvSpPr>
          <p:cNvPr id="11" name="Freeform 5">
            <a:extLst>
              <a:ext uri="{FF2B5EF4-FFF2-40B4-BE49-F238E27FC236}">
                <a16:creationId xmlns:a16="http://schemas.microsoft.com/office/drawing/2014/main" id="{195D639D-2340-416A-A003-7B1242D927E2}"/>
              </a:ext>
            </a:extLst>
          </p:cNvPr>
          <p:cNvSpPr>
            <a:spLocks noChangeAspect="1" noEditPoints="1"/>
          </p:cNvSpPr>
          <p:nvPr/>
        </p:nvSpPr>
        <p:spPr bwMode="auto">
          <a:xfrm>
            <a:off x="581025" y="4635510"/>
            <a:ext cx="732314" cy="733981"/>
          </a:xfrm>
          <a:custGeom>
            <a:avLst/>
            <a:gdLst>
              <a:gd name="T0" fmla="*/ 73 w 2192"/>
              <a:gd name="T1" fmla="*/ 806 h 2188"/>
              <a:gd name="T2" fmla="*/ 803 w 2192"/>
              <a:gd name="T3" fmla="*/ 70 h 2188"/>
              <a:gd name="T4" fmla="*/ 1172 w 2192"/>
              <a:gd name="T5" fmla="*/ 265 h 2188"/>
              <a:gd name="T6" fmla="*/ 633 w 2192"/>
              <a:gd name="T7" fmla="*/ 817 h 2188"/>
              <a:gd name="T8" fmla="*/ 816 w 2192"/>
              <a:gd name="T9" fmla="*/ 1003 h 2188"/>
              <a:gd name="T10" fmla="*/ 829 w 2192"/>
              <a:gd name="T11" fmla="*/ 1002 h 2188"/>
              <a:gd name="T12" fmla="*/ 472 w 2192"/>
              <a:gd name="T13" fmla="*/ 1415 h 2188"/>
              <a:gd name="T14" fmla="*/ 73 w 2192"/>
              <a:gd name="T15" fmla="*/ 806 h 2188"/>
              <a:gd name="T16" fmla="*/ 2154 w 2192"/>
              <a:gd name="T17" fmla="*/ 1251 h 2188"/>
              <a:gd name="T18" fmla="*/ 1310 w 2192"/>
              <a:gd name="T19" fmla="*/ 2095 h 2188"/>
              <a:gd name="T20" fmla="*/ 1153 w 2192"/>
              <a:gd name="T21" fmla="*/ 2096 h 2188"/>
              <a:gd name="T22" fmla="*/ 1148 w 2192"/>
              <a:gd name="T23" fmla="*/ 1939 h 2188"/>
              <a:gd name="T24" fmla="*/ 1570 w 2192"/>
              <a:gd name="T25" fmla="*/ 1517 h 2188"/>
              <a:gd name="T26" fmla="*/ 1115 w 2192"/>
              <a:gd name="T27" fmla="*/ 1897 h 2188"/>
              <a:gd name="T28" fmla="*/ 1109 w 2192"/>
              <a:gd name="T29" fmla="*/ 1902 h 2188"/>
              <a:gd name="T30" fmla="*/ 957 w 2192"/>
              <a:gd name="T31" fmla="*/ 1900 h 2188"/>
              <a:gd name="T32" fmla="*/ 951 w 2192"/>
              <a:gd name="T33" fmla="*/ 1743 h 2188"/>
              <a:gd name="T34" fmla="*/ 1373 w 2192"/>
              <a:gd name="T35" fmla="*/ 1320 h 2188"/>
              <a:gd name="T36" fmla="*/ 919 w 2192"/>
              <a:gd name="T37" fmla="*/ 1700 h 2188"/>
              <a:gd name="T38" fmla="*/ 840 w 2192"/>
              <a:gd name="T39" fmla="*/ 1741 h 2188"/>
              <a:gd name="T40" fmla="*/ 721 w 2192"/>
              <a:gd name="T41" fmla="*/ 1622 h 2188"/>
              <a:gd name="T42" fmla="*/ 760 w 2192"/>
              <a:gd name="T43" fmla="*/ 1540 h 2188"/>
              <a:gd name="T44" fmla="*/ 1139 w 2192"/>
              <a:gd name="T45" fmla="*/ 1086 h 2188"/>
              <a:gd name="T46" fmla="*/ 721 w 2192"/>
              <a:gd name="T47" fmla="*/ 1504 h 2188"/>
              <a:gd name="T48" fmla="*/ 643 w 2192"/>
              <a:gd name="T49" fmla="*/ 1544 h 2188"/>
              <a:gd name="T50" fmla="*/ 563 w 2192"/>
              <a:gd name="T51" fmla="*/ 1507 h 2188"/>
              <a:gd name="T52" fmla="*/ 563 w 2192"/>
              <a:gd name="T53" fmla="*/ 1506 h 2188"/>
              <a:gd name="T54" fmla="*/ 562 w 2192"/>
              <a:gd name="T55" fmla="*/ 1344 h 2188"/>
              <a:gd name="T56" fmla="*/ 1150 w 2192"/>
              <a:gd name="T57" fmla="*/ 756 h 2188"/>
              <a:gd name="T58" fmla="*/ 1504 w 2192"/>
              <a:gd name="T59" fmla="*/ 865 h 2188"/>
              <a:gd name="T60" fmla="*/ 1676 w 2192"/>
              <a:gd name="T61" fmla="*/ 739 h 2188"/>
              <a:gd name="T62" fmla="*/ 1222 w 2192"/>
              <a:gd name="T63" fmla="*/ 650 h 2188"/>
              <a:gd name="T64" fmla="*/ 933 w 2192"/>
              <a:gd name="T65" fmla="*/ 898 h 2188"/>
              <a:gd name="T66" fmla="*/ 683 w 2192"/>
              <a:gd name="T67" fmla="*/ 885 h 2188"/>
              <a:gd name="T68" fmla="*/ 775 w 2192"/>
              <a:gd name="T69" fmla="*/ 739 h 2188"/>
              <a:gd name="T70" fmla="*/ 1607 w 2192"/>
              <a:gd name="T71" fmla="*/ 116 h 2188"/>
              <a:gd name="T72" fmla="*/ 2184 w 2192"/>
              <a:gd name="T73" fmla="*/ 269 h 2188"/>
              <a:gd name="T74" fmla="*/ 1235 w 2192"/>
              <a:gd name="T75" fmla="*/ 212 h 2188"/>
              <a:gd name="T76" fmla="*/ 226 w 2192"/>
              <a:gd name="T77" fmla="*/ 229 h 2188"/>
              <a:gd name="T78" fmla="*/ 222 w 2192"/>
              <a:gd name="T79" fmla="*/ 1240 h 2188"/>
              <a:gd name="T80" fmla="*/ 525 w 2192"/>
              <a:gd name="T81" fmla="*/ 1544 h 2188"/>
              <a:gd name="T82" fmla="*/ 645 w 2192"/>
              <a:gd name="T83" fmla="*/ 1597 h 2188"/>
              <a:gd name="T84" fmla="*/ 668 w 2192"/>
              <a:gd name="T85" fmla="*/ 1621 h 2188"/>
              <a:gd name="T86" fmla="*/ 836 w 2192"/>
              <a:gd name="T87" fmla="*/ 1794 h 2188"/>
              <a:gd name="T88" fmla="*/ 868 w 2192"/>
              <a:gd name="T89" fmla="*/ 1790 h 2188"/>
              <a:gd name="T90" fmla="*/ 919 w 2192"/>
              <a:gd name="T91" fmla="*/ 1937 h 2188"/>
              <a:gd name="T92" fmla="*/ 1039 w 2192"/>
              <a:gd name="T93" fmla="*/ 1991 h 2188"/>
              <a:gd name="T94" fmla="*/ 1061 w 2192"/>
              <a:gd name="T95" fmla="*/ 2014 h 2188"/>
              <a:gd name="T96" fmla="*/ 1230 w 2192"/>
              <a:gd name="T97" fmla="*/ 2188 h 2188"/>
              <a:gd name="T98" fmla="*/ 1350 w 2192"/>
              <a:gd name="T99" fmla="*/ 2130 h 2188"/>
              <a:gd name="T100" fmla="*/ 2154 w 2192"/>
              <a:gd name="T101" fmla="*/ 1251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92" h="2188">
                <a:moveTo>
                  <a:pt x="73" y="806"/>
                </a:moveTo>
                <a:lnTo>
                  <a:pt x="73" y="806"/>
                </a:lnTo>
                <a:cubicBezTo>
                  <a:pt x="54" y="666"/>
                  <a:pt x="72" y="459"/>
                  <a:pt x="263" y="267"/>
                </a:cubicBezTo>
                <a:cubicBezTo>
                  <a:pt x="456" y="74"/>
                  <a:pt x="663" y="53"/>
                  <a:pt x="803" y="70"/>
                </a:cubicBezTo>
                <a:cubicBezTo>
                  <a:pt x="975" y="90"/>
                  <a:pt x="1115" y="172"/>
                  <a:pt x="1194" y="246"/>
                </a:cubicBezTo>
                <a:cubicBezTo>
                  <a:pt x="1186" y="252"/>
                  <a:pt x="1179" y="259"/>
                  <a:pt x="1172" y="265"/>
                </a:cubicBezTo>
                <a:cubicBezTo>
                  <a:pt x="1172" y="265"/>
                  <a:pt x="784" y="653"/>
                  <a:pt x="737" y="701"/>
                </a:cubicBezTo>
                <a:cubicBezTo>
                  <a:pt x="687" y="750"/>
                  <a:pt x="652" y="786"/>
                  <a:pt x="633" y="817"/>
                </a:cubicBezTo>
                <a:cubicBezTo>
                  <a:pt x="610" y="857"/>
                  <a:pt x="614" y="891"/>
                  <a:pt x="646" y="923"/>
                </a:cubicBezTo>
                <a:cubicBezTo>
                  <a:pt x="699" y="976"/>
                  <a:pt x="756" y="1003"/>
                  <a:pt x="816" y="1003"/>
                </a:cubicBezTo>
                <a:cubicBezTo>
                  <a:pt x="817" y="1003"/>
                  <a:pt x="818" y="1003"/>
                  <a:pt x="820" y="1003"/>
                </a:cubicBezTo>
                <a:cubicBezTo>
                  <a:pt x="823" y="1003"/>
                  <a:pt x="826" y="1003"/>
                  <a:pt x="829" y="1002"/>
                </a:cubicBezTo>
                <a:lnTo>
                  <a:pt x="526" y="1306"/>
                </a:lnTo>
                <a:cubicBezTo>
                  <a:pt x="523" y="1308"/>
                  <a:pt x="477" y="1351"/>
                  <a:pt x="472" y="1415"/>
                </a:cubicBezTo>
                <a:lnTo>
                  <a:pt x="259" y="1203"/>
                </a:lnTo>
                <a:cubicBezTo>
                  <a:pt x="188" y="1132"/>
                  <a:pt x="97" y="985"/>
                  <a:pt x="73" y="806"/>
                </a:cubicBezTo>
                <a:close/>
                <a:moveTo>
                  <a:pt x="2154" y="1251"/>
                </a:moveTo>
                <a:lnTo>
                  <a:pt x="2154" y="1251"/>
                </a:lnTo>
                <a:lnTo>
                  <a:pt x="1312" y="2093"/>
                </a:lnTo>
                <a:lnTo>
                  <a:pt x="1310" y="2095"/>
                </a:lnTo>
                <a:cubicBezTo>
                  <a:pt x="1310" y="2095"/>
                  <a:pt x="1277" y="2132"/>
                  <a:pt x="1233" y="2134"/>
                </a:cubicBezTo>
                <a:cubicBezTo>
                  <a:pt x="1207" y="2135"/>
                  <a:pt x="1179" y="2123"/>
                  <a:pt x="1153" y="2096"/>
                </a:cubicBezTo>
                <a:cubicBezTo>
                  <a:pt x="1127" y="2070"/>
                  <a:pt x="1114" y="2043"/>
                  <a:pt x="1115" y="2015"/>
                </a:cubicBezTo>
                <a:cubicBezTo>
                  <a:pt x="1115" y="1979"/>
                  <a:pt x="1138" y="1950"/>
                  <a:pt x="1148" y="1939"/>
                </a:cubicBezTo>
                <a:cubicBezTo>
                  <a:pt x="1150" y="1937"/>
                  <a:pt x="1152" y="1935"/>
                  <a:pt x="1153" y="1934"/>
                </a:cubicBezTo>
                <a:lnTo>
                  <a:pt x="1570" y="1517"/>
                </a:lnTo>
                <a:lnTo>
                  <a:pt x="1532" y="1479"/>
                </a:lnTo>
                <a:lnTo>
                  <a:pt x="1115" y="1897"/>
                </a:lnTo>
                <a:lnTo>
                  <a:pt x="1115" y="1897"/>
                </a:lnTo>
                <a:cubicBezTo>
                  <a:pt x="1114" y="1898"/>
                  <a:pt x="1112" y="1900"/>
                  <a:pt x="1109" y="1902"/>
                </a:cubicBezTo>
                <a:cubicBezTo>
                  <a:pt x="1099" y="1912"/>
                  <a:pt x="1071" y="1936"/>
                  <a:pt x="1036" y="1937"/>
                </a:cubicBezTo>
                <a:cubicBezTo>
                  <a:pt x="1009" y="1939"/>
                  <a:pt x="983" y="1926"/>
                  <a:pt x="957" y="1900"/>
                </a:cubicBezTo>
                <a:cubicBezTo>
                  <a:pt x="931" y="1874"/>
                  <a:pt x="918" y="1846"/>
                  <a:pt x="918" y="1819"/>
                </a:cubicBezTo>
                <a:cubicBezTo>
                  <a:pt x="919" y="1783"/>
                  <a:pt x="941" y="1754"/>
                  <a:pt x="951" y="1743"/>
                </a:cubicBezTo>
                <a:cubicBezTo>
                  <a:pt x="953" y="1740"/>
                  <a:pt x="955" y="1738"/>
                  <a:pt x="956" y="1737"/>
                </a:cubicBezTo>
                <a:lnTo>
                  <a:pt x="1373" y="1320"/>
                </a:lnTo>
                <a:lnTo>
                  <a:pt x="1336" y="1282"/>
                </a:lnTo>
                <a:lnTo>
                  <a:pt x="919" y="1700"/>
                </a:lnTo>
                <a:cubicBezTo>
                  <a:pt x="918" y="1700"/>
                  <a:pt x="916" y="1703"/>
                  <a:pt x="912" y="1706"/>
                </a:cubicBezTo>
                <a:cubicBezTo>
                  <a:pt x="902" y="1716"/>
                  <a:pt x="874" y="1740"/>
                  <a:pt x="840" y="1741"/>
                </a:cubicBezTo>
                <a:cubicBezTo>
                  <a:pt x="813" y="1742"/>
                  <a:pt x="786" y="1729"/>
                  <a:pt x="760" y="1703"/>
                </a:cubicBezTo>
                <a:cubicBezTo>
                  <a:pt x="734" y="1677"/>
                  <a:pt x="721" y="1650"/>
                  <a:pt x="721" y="1622"/>
                </a:cubicBezTo>
                <a:cubicBezTo>
                  <a:pt x="722" y="1586"/>
                  <a:pt x="745" y="1557"/>
                  <a:pt x="754" y="1546"/>
                </a:cubicBezTo>
                <a:cubicBezTo>
                  <a:pt x="757" y="1544"/>
                  <a:pt x="759" y="1542"/>
                  <a:pt x="760" y="1540"/>
                </a:cubicBezTo>
                <a:lnTo>
                  <a:pt x="1177" y="1123"/>
                </a:lnTo>
                <a:lnTo>
                  <a:pt x="1139" y="1086"/>
                </a:lnTo>
                <a:lnTo>
                  <a:pt x="721" y="1503"/>
                </a:lnTo>
                <a:lnTo>
                  <a:pt x="721" y="1504"/>
                </a:lnTo>
                <a:cubicBezTo>
                  <a:pt x="720" y="1505"/>
                  <a:pt x="718" y="1507"/>
                  <a:pt x="716" y="1509"/>
                </a:cubicBezTo>
                <a:cubicBezTo>
                  <a:pt x="706" y="1519"/>
                  <a:pt x="678" y="1543"/>
                  <a:pt x="643" y="1544"/>
                </a:cubicBezTo>
                <a:cubicBezTo>
                  <a:pt x="616" y="1545"/>
                  <a:pt x="589" y="1532"/>
                  <a:pt x="563" y="1507"/>
                </a:cubicBezTo>
                <a:lnTo>
                  <a:pt x="563" y="1507"/>
                </a:lnTo>
                <a:lnTo>
                  <a:pt x="563" y="1506"/>
                </a:lnTo>
                <a:lnTo>
                  <a:pt x="563" y="1506"/>
                </a:lnTo>
                <a:cubicBezTo>
                  <a:pt x="537" y="1480"/>
                  <a:pt x="524" y="1453"/>
                  <a:pt x="524" y="1425"/>
                </a:cubicBezTo>
                <a:cubicBezTo>
                  <a:pt x="525" y="1380"/>
                  <a:pt x="561" y="1345"/>
                  <a:pt x="562" y="1344"/>
                </a:cubicBezTo>
                <a:lnTo>
                  <a:pt x="1150" y="756"/>
                </a:lnTo>
                <a:lnTo>
                  <a:pt x="1150" y="756"/>
                </a:lnTo>
                <a:lnTo>
                  <a:pt x="1201" y="706"/>
                </a:lnTo>
                <a:cubicBezTo>
                  <a:pt x="1246" y="752"/>
                  <a:pt x="1366" y="860"/>
                  <a:pt x="1504" y="865"/>
                </a:cubicBezTo>
                <a:cubicBezTo>
                  <a:pt x="1581" y="868"/>
                  <a:pt x="1652" y="838"/>
                  <a:pt x="1714" y="777"/>
                </a:cubicBezTo>
                <a:lnTo>
                  <a:pt x="1676" y="739"/>
                </a:lnTo>
                <a:cubicBezTo>
                  <a:pt x="1625" y="790"/>
                  <a:pt x="1568" y="814"/>
                  <a:pt x="1506" y="812"/>
                </a:cubicBezTo>
                <a:cubicBezTo>
                  <a:pt x="1357" y="806"/>
                  <a:pt x="1223" y="652"/>
                  <a:pt x="1222" y="650"/>
                </a:cubicBezTo>
                <a:lnTo>
                  <a:pt x="1203" y="628"/>
                </a:lnTo>
                <a:lnTo>
                  <a:pt x="933" y="898"/>
                </a:lnTo>
                <a:cubicBezTo>
                  <a:pt x="932" y="899"/>
                  <a:pt x="886" y="948"/>
                  <a:pt x="818" y="950"/>
                </a:cubicBezTo>
                <a:cubicBezTo>
                  <a:pt x="773" y="951"/>
                  <a:pt x="727" y="929"/>
                  <a:pt x="683" y="885"/>
                </a:cubicBezTo>
                <a:cubicBezTo>
                  <a:pt x="670" y="872"/>
                  <a:pt x="668" y="864"/>
                  <a:pt x="679" y="844"/>
                </a:cubicBezTo>
                <a:cubicBezTo>
                  <a:pt x="694" y="819"/>
                  <a:pt x="728" y="785"/>
                  <a:pt x="775" y="739"/>
                </a:cubicBezTo>
                <a:cubicBezTo>
                  <a:pt x="822" y="691"/>
                  <a:pt x="1210" y="303"/>
                  <a:pt x="1210" y="303"/>
                </a:cubicBezTo>
                <a:cubicBezTo>
                  <a:pt x="1281" y="232"/>
                  <a:pt x="1428" y="140"/>
                  <a:pt x="1607" y="116"/>
                </a:cubicBezTo>
                <a:cubicBezTo>
                  <a:pt x="1747" y="98"/>
                  <a:pt x="1954" y="115"/>
                  <a:pt x="2146" y="307"/>
                </a:cubicBezTo>
                <a:lnTo>
                  <a:pt x="2184" y="269"/>
                </a:lnTo>
                <a:cubicBezTo>
                  <a:pt x="1976" y="62"/>
                  <a:pt x="1752" y="43"/>
                  <a:pt x="1600" y="64"/>
                </a:cubicBezTo>
                <a:cubicBezTo>
                  <a:pt x="1450" y="84"/>
                  <a:pt x="1322" y="148"/>
                  <a:pt x="1235" y="212"/>
                </a:cubicBezTo>
                <a:cubicBezTo>
                  <a:pt x="1151" y="131"/>
                  <a:pt x="997" y="39"/>
                  <a:pt x="809" y="18"/>
                </a:cubicBezTo>
                <a:cubicBezTo>
                  <a:pt x="658" y="0"/>
                  <a:pt x="434" y="21"/>
                  <a:pt x="226" y="229"/>
                </a:cubicBezTo>
                <a:cubicBezTo>
                  <a:pt x="19" y="436"/>
                  <a:pt x="0" y="661"/>
                  <a:pt x="20" y="813"/>
                </a:cubicBezTo>
                <a:cubicBezTo>
                  <a:pt x="46" y="1005"/>
                  <a:pt x="145" y="1163"/>
                  <a:pt x="222" y="1240"/>
                </a:cubicBezTo>
                <a:lnTo>
                  <a:pt x="525" y="1544"/>
                </a:lnTo>
                <a:cubicBezTo>
                  <a:pt x="525" y="1544"/>
                  <a:pt x="525" y="1544"/>
                  <a:pt x="525" y="1544"/>
                </a:cubicBezTo>
                <a:cubicBezTo>
                  <a:pt x="561" y="1580"/>
                  <a:pt x="599" y="1598"/>
                  <a:pt x="640" y="1598"/>
                </a:cubicBezTo>
                <a:cubicBezTo>
                  <a:pt x="641" y="1598"/>
                  <a:pt x="643" y="1598"/>
                  <a:pt x="645" y="1597"/>
                </a:cubicBezTo>
                <a:cubicBezTo>
                  <a:pt x="654" y="1597"/>
                  <a:pt x="663" y="1596"/>
                  <a:pt x="671" y="1594"/>
                </a:cubicBezTo>
                <a:cubicBezTo>
                  <a:pt x="669" y="1602"/>
                  <a:pt x="668" y="1611"/>
                  <a:pt x="668" y="1621"/>
                </a:cubicBezTo>
                <a:cubicBezTo>
                  <a:pt x="667" y="1664"/>
                  <a:pt x="685" y="1704"/>
                  <a:pt x="722" y="1741"/>
                </a:cubicBezTo>
                <a:cubicBezTo>
                  <a:pt x="758" y="1776"/>
                  <a:pt x="796" y="1794"/>
                  <a:pt x="836" y="1794"/>
                </a:cubicBezTo>
                <a:cubicBezTo>
                  <a:pt x="838" y="1794"/>
                  <a:pt x="840" y="1794"/>
                  <a:pt x="842" y="1794"/>
                </a:cubicBezTo>
                <a:cubicBezTo>
                  <a:pt x="851" y="1794"/>
                  <a:pt x="860" y="1792"/>
                  <a:pt x="868" y="1790"/>
                </a:cubicBezTo>
                <a:cubicBezTo>
                  <a:pt x="866" y="1799"/>
                  <a:pt x="865" y="1808"/>
                  <a:pt x="865" y="1817"/>
                </a:cubicBezTo>
                <a:cubicBezTo>
                  <a:pt x="864" y="1860"/>
                  <a:pt x="882" y="1901"/>
                  <a:pt x="919" y="1937"/>
                </a:cubicBezTo>
                <a:cubicBezTo>
                  <a:pt x="954" y="1973"/>
                  <a:pt x="993" y="1991"/>
                  <a:pt x="1033" y="1991"/>
                </a:cubicBezTo>
                <a:cubicBezTo>
                  <a:pt x="1035" y="1991"/>
                  <a:pt x="1037" y="1991"/>
                  <a:pt x="1039" y="1991"/>
                </a:cubicBezTo>
                <a:cubicBezTo>
                  <a:pt x="1048" y="1990"/>
                  <a:pt x="1056" y="1989"/>
                  <a:pt x="1065" y="1987"/>
                </a:cubicBezTo>
                <a:cubicBezTo>
                  <a:pt x="1063" y="1996"/>
                  <a:pt x="1062" y="2005"/>
                  <a:pt x="1061" y="2014"/>
                </a:cubicBezTo>
                <a:cubicBezTo>
                  <a:pt x="1061" y="2057"/>
                  <a:pt x="1079" y="2097"/>
                  <a:pt x="1116" y="2134"/>
                </a:cubicBezTo>
                <a:cubicBezTo>
                  <a:pt x="1151" y="2170"/>
                  <a:pt x="1190" y="2188"/>
                  <a:pt x="1230" y="2188"/>
                </a:cubicBezTo>
                <a:cubicBezTo>
                  <a:pt x="1232" y="2188"/>
                  <a:pt x="1233" y="2187"/>
                  <a:pt x="1235" y="2187"/>
                </a:cubicBezTo>
                <a:cubicBezTo>
                  <a:pt x="1299" y="2185"/>
                  <a:pt x="1343" y="2138"/>
                  <a:pt x="1350" y="2130"/>
                </a:cubicBezTo>
                <a:lnTo>
                  <a:pt x="2192" y="1289"/>
                </a:lnTo>
                <a:lnTo>
                  <a:pt x="2154" y="1251"/>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2855758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44BDC934-9B53-4610-9CC3-77499C57416E}"/>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9" name="Pladsholder til indhold 2">
            <a:extLst>
              <a:ext uri="{FF2B5EF4-FFF2-40B4-BE49-F238E27FC236}">
                <a16:creationId xmlns:a16="http://schemas.microsoft.com/office/drawing/2014/main" id="{0475DA50-5877-4AA8-8AE3-F4BF1D856F59}"/>
              </a:ext>
            </a:extLst>
          </p:cNvPr>
          <p:cNvSpPr txBox="1">
            <a:spLocks/>
          </p:cNvSpPr>
          <p:nvPr/>
        </p:nvSpPr>
        <p:spPr>
          <a:xfrm>
            <a:off x="72570" y="198690"/>
            <a:ext cx="11938479" cy="1334626"/>
          </a:xfrm>
          <a:prstGeom prst="rect">
            <a:avLst/>
          </a:prstGeom>
          <a:noFill/>
          <a:ln>
            <a:noFill/>
          </a:ln>
        </p:spPr>
        <p:txBody>
          <a:bodyPr anchor="ct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Aft>
                <a:spcPts val="0"/>
              </a:spcAft>
              <a:buNone/>
            </a:pPr>
            <a:r>
              <a:rPr lang="da-DK" sz="1800" b="1">
                <a:solidFill>
                  <a:schemeClr val="tx1"/>
                </a:solidFill>
                <a:latin typeface="+mj-lt"/>
              </a:rPr>
              <a:t>Anbefaling 8</a:t>
            </a:r>
            <a:r>
              <a:rPr lang="da-DK" sz="1800">
                <a:solidFill>
                  <a:schemeClr val="tx1"/>
                </a:solidFill>
                <a:latin typeface="+mj-lt"/>
              </a:rPr>
              <a:t>: Arbejdsgange</a:t>
            </a:r>
          </a:p>
          <a:p>
            <a:pPr marL="0" indent="0">
              <a:spcAft>
                <a:spcPts val="0"/>
              </a:spcAft>
              <a:buNone/>
            </a:pPr>
            <a:endParaRPr lang="da-DK" sz="1400" i="1">
              <a:solidFill>
                <a:schemeClr val="tx1"/>
              </a:solidFill>
              <a:latin typeface="KBH Tekst" panose="00000500000000000000" pitchFamily="2" charset="0"/>
            </a:endParaRPr>
          </a:p>
          <a:p>
            <a:pPr marL="0" indent="0">
              <a:spcAft>
                <a:spcPts val="0"/>
              </a:spcAft>
              <a:buNone/>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Start arbejdet med at lave en arbejdsgangsanalyse fx - hvem gør hvad, hvornår, hvordan mv. </a:t>
            </a:r>
          </a:p>
          <a:p>
            <a:pPr marL="0" indent="0">
              <a:spcAft>
                <a:spcPts val="0"/>
              </a:spcAft>
              <a:buNone/>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Det er vigtigt, at de nye arbejdsgange og opgaver kan fungere på lang sigt og er flettet naturligt sammen med eksisterende arbejdsgange.</a:t>
            </a:r>
            <a:endParaRPr lang="da-DK" sz="1200">
              <a:solidFill>
                <a:schemeClr val="tx1"/>
              </a:solidFill>
              <a:latin typeface="KBH Tekst" panose="00000500000000000000" pitchFamily="2" charset="0"/>
            </a:endParaRPr>
          </a:p>
          <a:p>
            <a:pPr marL="0" indent="0">
              <a:spcAft>
                <a:spcPts val="0"/>
              </a:spcAft>
              <a:buNone/>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Nedenfor er der nogle hjælpespørgsmål, der kan bruges til at beskrive egne nye PRO arbejdsgange og opgaver.</a:t>
            </a:r>
          </a:p>
          <a:p>
            <a:pPr marL="0" indent="0">
              <a:spcAft>
                <a:spcPts val="0"/>
              </a:spcAft>
              <a:buNone/>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Det vil være en fordel at afprøve og tilpasse de enkelte arbejdsgange løbende, så I sikrer, at de virker som forventet i praksis.</a:t>
            </a:r>
          </a:p>
        </p:txBody>
      </p:sp>
      <p:sp>
        <p:nvSpPr>
          <p:cNvPr id="43" name="Rektangel 42">
            <a:extLst>
              <a:ext uri="{FF2B5EF4-FFF2-40B4-BE49-F238E27FC236}">
                <a16:creationId xmlns:a16="http://schemas.microsoft.com/office/drawing/2014/main" id="{B9788F91-96DB-432F-9B53-59B42162BC98}"/>
              </a:ext>
            </a:extLst>
          </p:cNvPr>
          <p:cNvSpPr/>
          <p:nvPr/>
        </p:nvSpPr>
        <p:spPr>
          <a:xfrm>
            <a:off x="10319999" y="5884270"/>
            <a:ext cx="1872000" cy="973729"/>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a:p>
        </p:txBody>
      </p:sp>
      <p:sp>
        <p:nvSpPr>
          <p:cNvPr id="55" name="Tekstfelt 54">
            <a:extLst>
              <a:ext uri="{FF2B5EF4-FFF2-40B4-BE49-F238E27FC236}">
                <a16:creationId xmlns:a16="http://schemas.microsoft.com/office/drawing/2014/main" id="{CBA134EC-110D-4439-A608-B86F1F8A63C0}"/>
              </a:ext>
            </a:extLst>
          </p:cNvPr>
          <p:cNvSpPr txBox="1"/>
          <p:nvPr/>
        </p:nvSpPr>
        <p:spPr>
          <a:xfrm>
            <a:off x="10404520" y="6026154"/>
            <a:ext cx="1549355"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i="0" u="none" strike="noStrike" kern="1200" cap="none" spc="0" normalizeH="0" baseline="0" noProof="0">
                <a:ln>
                  <a:noFill/>
                </a:ln>
                <a:effectLst/>
                <a:uLnTx/>
                <a:uFillTx/>
                <a:latin typeface="KBH Tekst "/>
                <a:ea typeface="+mn-ea"/>
                <a:cs typeface="+mn-cs"/>
              </a:rPr>
              <a:t>Eksempler på arbejdsgange, alle tre sektorer</a:t>
            </a:r>
          </a:p>
        </p:txBody>
      </p:sp>
      <p:sp>
        <p:nvSpPr>
          <p:cNvPr id="85" name="Rektangel 84">
            <a:extLst>
              <a:ext uri="{FF2B5EF4-FFF2-40B4-BE49-F238E27FC236}">
                <a16:creationId xmlns:a16="http://schemas.microsoft.com/office/drawing/2014/main" id="{CE56B945-4B57-487D-9F24-CB03DCD927F4}"/>
              </a:ext>
            </a:extLst>
          </p:cNvPr>
          <p:cNvSpPr/>
          <p:nvPr/>
        </p:nvSpPr>
        <p:spPr>
          <a:xfrm>
            <a:off x="10182858" y="1816372"/>
            <a:ext cx="1872000" cy="973728"/>
          </a:xfrm>
          <a:prstGeom prst="rect">
            <a:avLst/>
          </a:prstGeom>
          <a:solidFill>
            <a:srgbClr val="78C8B3"/>
          </a:solidFill>
          <a:ln w="3175" cap="flat" cmpd="sng" algn="ctr">
            <a:solidFill>
              <a:srgbClr val="78C8B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effectLst/>
              <a:uLnTx/>
              <a:uFillTx/>
            </a:endParaRPr>
          </a:p>
        </p:txBody>
      </p:sp>
      <p:sp>
        <p:nvSpPr>
          <p:cNvPr id="86" name="Rektangel 85">
            <a:extLst>
              <a:ext uri="{FF2B5EF4-FFF2-40B4-BE49-F238E27FC236}">
                <a16:creationId xmlns:a16="http://schemas.microsoft.com/office/drawing/2014/main" id="{FA2D5992-1987-43E1-B00F-97FC550918C9}"/>
              </a:ext>
            </a:extLst>
          </p:cNvPr>
          <p:cNvSpPr/>
          <p:nvPr/>
        </p:nvSpPr>
        <p:spPr>
          <a:xfrm>
            <a:off x="10182857" y="2848263"/>
            <a:ext cx="1872000" cy="540000"/>
          </a:xfrm>
          <a:prstGeom prst="rect">
            <a:avLst/>
          </a:prstGeom>
          <a:solidFill>
            <a:srgbClr val="78C8B3"/>
          </a:solidFill>
          <a:ln w="3175" cap="flat" cmpd="sng" algn="ctr">
            <a:solidFill>
              <a:srgbClr val="78C8B3"/>
            </a:solidFill>
            <a:prstDash val="solid"/>
            <a:miter lim="800000"/>
          </a:ln>
          <a:effectLst/>
        </p:spPr>
        <p:txBody>
          <a:bodyPr lIns="108000" tIns="108000" rIns="108000" b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a:ln>
                  <a:noFill/>
                </a:ln>
                <a:effectLst/>
                <a:uLnTx/>
                <a:uFillTx/>
                <a:latin typeface="KBH Tekst" panose="00000500000000000000" pitchFamily="2" charset="0"/>
              </a:rPr>
              <a:t>Planlægning, dokumentation / opfølgning</a:t>
            </a:r>
          </a:p>
        </p:txBody>
      </p:sp>
      <p:sp>
        <p:nvSpPr>
          <p:cNvPr id="87" name="Freeform 21">
            <a:extLst>
              <a:ext uri="{FF2B5EF4-FFF2-40B4-BE49-F238E27FC236}">
                <a16:creationId xmlns:a16="http://schemas.microsoft.com/office/drawing/2014/main" id="{4058461A-9394-4D18-8C91-2108A60889C0}"/>
              </a:ext>
            </a:extLst>
          </p:cNvPr>
          <p:cNvSpPr>
            <a:spLocks noChangeAspect="1" noEditPoints="1"/>
          </p:cNvSpPr>
          <p:nvPr/>
        </p:nvSpPr>
        <p:spPr bwMode="auto">
          <a:xfrm>
            <a:off x="10846893" y="1918408"/>
            <a:ext cx="558372" cy="788761"/>
          </a:xfrm>
          <a:custGeom>
            <a:avLst/>
            <a:gdLst>
              <a:gd name="T0" fmla="*/ 449 w 1738"/>
              <a:gd name="T1" fmla="*/ 1433 h 2449"/>
              <a:gd name="T2" fmla="*/ 449 w 1738"/>
              <a:gd name="T3" fmla="*/ 1433 h 2449"/>
              <a:gd name="T4" fmla="*/ 1287 w 1738"/>
              <a:gd name="T5" fmla="*/ 1433 h 2449"/>
              <a:gd name="T6" fmla="*/ 1287 w 1738"/>
              <a:gd name="T7" fmla="*/ 1380 h 2449"/>
              <a:gd name="T8" fmla="*/ 449 w 1738"/>
              <a:gd name="T9" fmla="*/ 1380 h 2449"/>
              <a:gd name="T10" fmla="*/ 449 w 1738"/>
              <a:gd name="T11" fmla="*/ 1433 h 2449"/>
              <a:gd name="T12" fmla="*/ 487 w 1738"/>
              <a:gd name="T13" fmla="*/ 0 h 2449"/>
              <a:gd name="T14" fmla="*/ 487 w 1738"/>
              <a:gd name="T15" fmla="*/ 0 h 2449"/>
              <a:gd name="T16" fmla="*/ 487 w 1738"/>
              <a:gd name="T17" fmla="*/ 0 h 2449"/>
              <a:gd name="T18" fmla="*/ 468 w 1738"/>
              <a:gd name="T19" fmla="*/ 6 h 2449"/>
              <a:gd name="T20" fmla="*/ 7 w 1738"/>
              <a:gd name="T21" fmla="*/ 463 h 2449"/>
              <a:gd name="T22" fmla="*/ 0 w 1738"/>
              <a:gd name="T23" fmla="*/ 482 h 2449"/>
              <a:gd name="T24" fmla="*/ 0 w 1738"/>
              <a:gd name="T25" fmla="*/ 482 h 2449"/>
              <a:gd name="T26" fmla="*/ 0 w 1738"/>
              <a:gd name="T27" fmla="*/ 2449 h 2449"/>
              <a:gd name="T28" fmla="*/ 1252 w 1738"/>
              <a:gd name="T29" fmla="*/ 2448 h 2449"/>
              <a:gd name="T30" fmla="*/ 1252 w 1738"/>
              <a:gd name="T31" fmla="*/ 2395 h 2449"/>
              <a:gd name="T32" fmla="*/ 53 w 1738"/>
              <a:gd name="T33" fmla="*/ 2395 h 2449"/>
              <a:gd name="T34" fmla="*/ 53 w 1738"/>
              <a:gd name="T35" fmla="*/ 509 h 2449"/>
              <a:gd name="T36" fmla="*/ 487 w 1738"/>
              <a:gd name="T37" fmla="*/ 510 h 2449"/>
              <a:gd name="T38" fmla="*/ 487 w 1738"/>
              <a:gd name="T39" fmla="*/ 510 h 2449"/>
              <a:gd name="T40" fmla="*/ 506 w 1738"/>
              <a:gd name="T41" fmla="*/ 502 h 2449"/>
              <a:gd name="T42" fmla="*/ 514 w 1738"/>
              <a:gd name="T43" fmla="*/ 483 h 2449"/>
              <a:gd name="T44" fmla="*/ 514 w 1738"/>
              <a:gd name="T45" fmla="*/ 52 h 2449"/>
              <a:gd name="T46" fmla="*/ 1685 w 1738"/>
              <a:gd name="T47" fmla="*/ 52 h 2449"/>
              <a:gd name="T48" fmla="*/ 1685 w 1738"/>
              <a:gd name="T49" fmla="*/ 1754 h 2449"/>
              <a:gd name="T50" fmla="*/ 1738 w 1738"/>
              <a:gd name="T51" fmla="*/ 1754 h 2449"/>
              <a:gd name="T52" fmla="*/ 1738 w 1738"/>
              <a:gd name="T53" fmla="*/ 0 h 2449"/>
              <a:gd name="T54" fmla="*/ 487 w 1738"/>
              <a:gd name="T55" fmla="*/ 0 h 2449"/>
              <a:gd name="T56" fmla="*/ 449 w 1738"/>
              <a:gd name="T57" fmla="*/ 1968 h 2449"/>
              <a:gd name="T58" fmla="*/ 449 w 1738"/>
              <a:gd name="T59" fmla="*/ 1968 h 2449"/>
              <a:gd name="T60" fmla="*/ 1287 w 1738"/>
              <a:gd name="T61" fmla="*/ 1968 h 2449"/>
              <a:gd name="T62" fmla="*/ 1287 w 1738"/>
              <a:gd name="T63" fmla="*/ 1915 h 2449"/>
              <a:gd name="T64" fmla="*/ 449 w 1738"/>
              <a:gd name="T65" fmla="*/ 1915 h 2449"/>
              <a:gd name="T66" fmla="*/ 449 w 1738"/>
              <a:gd name="T67" fmla="*/ 1968 h 2449"/>
              <a:gd name="T68" fmla="*/ 449 w 1738"/>
              <a:gd name="T69" fmla="*/ 1700 h 2449"/>
              <a:gd name="T70" fmla="*/ 449 w 1738"/>
              <a:gd name="T71" fmla="*/ 1700 h 2449"/>
              <a:gd name="T72" fmla="*/ 1287 w 1738"/>
              <a:gd name="T73" fmla="*/ 1700 h 2449"/>
              <a:gd name="T74" fmla="*/ 1287 w 1738"/>
              <a:gd name="T75" fmla="*/ 1647 h 2449"/>
              <a:gd name="T76" fmla="*/ 449 w 1738"/>
              <a:gd name="T77" fmla="*/ 1647 h 2449"/>
              <a:gd name="T78" fmla="*/ 449 w 1738"/>
              <a:gd name="T79" fmla="*/ 1700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8" h="2449">
                <a:moveTo>
                  <a:pt x="449" y="1433"/>
                </a:moveTo>
                <a:lnTo>
                  <a:pt x="449" y="1433"/>
                </a:lnTo>
                <a:lnTo>
                  <a:pt x="1287" y="1433"/>
                </a:lnTo>
                <a:lnTo>
                  <a:pt x="1287" y="1380"/>
                </a:lnTo>
                <a:lnTo>
                  <a:pt x="449" y="1380"/>
                </a:lnTo>
                <a:lnTo>
                  <a:pt x="449" y="1433"/>
                </a:lnTo>
                <a:close/>
                <a:moveTo>
                  <a:pt x="487" y="0"/>
                </a:moveTo>
                <a:lnTo>
                  <a:pt x="487" y="0"/>
                </a:lnTo>
                <a:lnTo>
                  <a:pt x="487" y="0"/>
                </a:lnTo>
                <a:cubicBezTo>
                  <a:pt x="480" y="0"/>
                  <a:pt x="473" y="2"/>
                  <a:pt x="468" y="6"/>
                </a:cubicBezTo>
                <a:lnTo>
                  <a:pt x="7" y="463"/>
                </a:lnTo>
                <a:cubicBezTo>
                  <a:pt x="2" y="469"/>
                  <a:pt x="0" y="475"/>
                  <a:pt x="0" y="482"/>
                </a:cubicBezTo>
                <a:lnTo>
                  <a:pt x="0" y="482"/>
                </a:lnTo>
                <a:lnTo>
                  <a:pt x="0" y="2449"/>
                </a:lnTo>
                <a:lnTo>
                  <a:pt x="1252" y="2448"/>
                </a:lnTo>
                <a:lnTo>
                  <a:pt x="1252" y="2395"/>
                </a:lnTo>
                <a:lnTo>
                  <a:pt x="53" y="2395"/>
                </a:lnTo>
                <a:lnTo>
                  <a:pt x="53" y="509"/>
                </a:lnTo>
                <a:lnTo>
                  <a:pt x="487" y="510"/>
                </a:lnTo>
                <a:lnTo>
                  <a:pt x="487" y="510"/>
                </a:lnTo>
                <a:cubicBezTo>
                  <a:pt x="494" y="510"/>
                  <a:pt x="501" y="507"/>
                  <a:pt x="506" y="502"/>
                </a:cubicBezTo>
                <a:cubicBezTo>
                  <a:pt x="511" y="497"/>
                  <a:pt x="514" y="490"/>
                  <a:pt x="514" y="483"/>
                </a:cubicBezTo>
                <a:lnTo>
                  <a:pt x="514" y="52"/>
                </a:lnTo>
                <a:lnTo>
                  <a:pt x="1685" y="52"/>
                </a:lnTo>
                <a:lnTo>
                  <a:pt x="1685" y="1754"/>
                </a:lnTo>
                <a:lnTo>
                  <a:pt x="1738" y="1754"/>
                </a:lnTo>
                <a:lnTo>
                  <a:pt x="1738" y="0"/>
                </a:lnTo>
                <a:lnTo>
                  <a:pt x="487" y="0"/>
                </a:lnTo>
                <a:close/>
                <a:moveTo>
                  <a:pt x="449" y="1968"/>
                </a:moveTo>
                <a:lnTo>
                  <a:pt x="449" y="1968"/>
                </a:lnTo>
                <a:lnTo>
                  <a:pt x="1287" y="1968"/>
                </a:lnTo>
                <a:lnTo>
                  <a:pt x="1287" y="1915"/>
                </a:lnTo>
                <a:lnTo>
                  <a:pt x="449" y="1915"/>
                </a:lnTo>
                <a:lnTo>
                  <a:pt x="449" y="1968"/>
                </a:lnTo>
                <a:close/>
                <a:moveTo>
                  <a:pt x="449" y="1700"/>
                </a:moveTo>
                <a:lnTo>
                  <a:pt x="449" y="1700"/>
                </a:lnTo>
                <a:lnTo>
                  <a:pt x="1287" y="1700"/>
                </a:lnTo>
                <a:lnTo>
                  <a:pt x="1287" y="1647"/>
                </a:lnTo>
                <a:lnTo>
                  <a:pt x="449" y="1647"/>
                </a:lnTo>
                <a:lnTo>
                  <a:pt x="449" y="170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endParaRPr>
          </a:p>
        </p:txBody>
      </p:sp>
      <p:sp>
        <p:nvSpPr>
          <p:cNvPr id="89" name="Rektangel 88">
            <a:extLst>
              <a:ext uri="{FF2B5EF4-FFF2-40B4-BE49-F238E27FC236}">
                <a16:creationId xmlns:a16="http://schemas.microsoft.com/office/drawing/2014/main" id="{AE7E2693-20B8-40F5-BCD6-39DB2DA544CF}"/>
              </a:ext>
            </a:extLst>
          </p:cNvPr>
          <p:cNvSpPr/>
          <p:nvPr/>
        </p:nvSpPr>
        <p:spPr>
          <a:xfrm>
            <a:off x="137143" y="1818646"/>
            <a:ext cx="1872000" cy="973728"/>
          </a:xfrm>
          <a:prstGeom prst="rect">
            <a:avLst/>
          </a:prstGeom>
          <a:solidFill>
            <a:srgbClr val="78C8B3"/>
          </a:solidFill>
          <a:ln w="3175" cap="flat" cmpd="sng" algn="ctr">
            <a:solidFill>
              <a:srgbClr val="78C8B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effectLst/>
              <a:uLnTx/>
              <a:uFillTx/>
            </a:endParaRPr>
          </a:p>
        </p:txBody>
      </p:sp>
      <p:pic>
        <p:nvPicPr>
          <p:cNvPr id="92" name="Grafik 91">
            <a:extLst>
              <a:ext uri="{FF2B5EF4-FFF2-40B4-BE49-F238E27FC236}">
                <a16:creationId xmlns:a16="http://schemas.microsoft.com/office/drawing/2014/main" id="{8B3F2EED-0008-44FB-99ED-40706E8DBAD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71578" y="1889128"/>
            <a:ext cx="825116" cy="825116"/>
          </a:xfrm>
          <a:prstGeom prst="rect">
            <a:avLst/>
          </a:prstGeom>
        </p:spPr>
      </p:pic>
      <p:sp>
        <p:nvSpPr>
          <p:cNvPr id="95" name="Rektangel 94">
            <a:extLst>
              <a:ext uri="{FF2B5EF4-FFF2-40B4-BE49-F238E27FC236}">
                <a16:creationId xmlns:a16="http://schemas.microsoft.com/office/drawing/2014/main" id="{040FB327-1FFC-4457-B30A-31DB7CF3BB85}"/>
              </a:ext>
            </a:extLst>
          </p:cNvPr>
          <p:cNvSpPr/>
          <p:nvPr/>
        </p:nvSpPr>
        <p:spPr>
          <a:xfrm>
            <a:off x="2146286" y="1816372"/>
            <a:ext cx="1872000" cy="973728"/>
          </a:xfrm>
          <a:prstGeom prst="rect">
            <a:avLst/>
          </a:prstGeom>
          <a:solidFill>
            <a:srgbClr val="78C8B3"/>
          </a:solidFill>
          <a:ln w="3175" cap="flat" cmpd="sng" algn="ctr">
            <a:solidFill>
              <a:srgbClr val="78C8B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effectLst/>
              <a:uLnTx/>
              <a:uFillTx/>
            </a:endParaRPr>
          </a:p>
        </p:txBody>
      </p:sp>
      <p:pic>
        <p:nvPicPr>
          <p:cNvPr id="96" name="Grafik 95">
            <a:extLst>
              <a:ext uri="{FF2B5EF4-FFF2-40B4-BE49-F238E27FC236}">
                <a16:creationId xmlns:a16="http://schemas.microsoft.com/office/drawing/2014/main" id="{366B6674-996C-47EC-8CAA-C651B6764AD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04772" y="1958471"/>
            <a:ext cx="679341" cy="682620"/>
          </a:xfrm>
          <a:prstGeom prst="rect">
            <a:avLst/>
          </a:prstGeom>
        </p:spPr>
      </p:pic>
      <p:sp>
        <p:nvSpPr>
          <p:cNvPr id="99" name="Rektangel 98">
            <a:extLst>
              <a:ext uri="{FF2B5EF4-FFF2-40B4-BE49-F238E27FC236}">
                <a16:creationId xmlns:a16="http://schemas.microsoft.com/office/drawing/2014/main" id="{415D260F-BAAE-49BF-BF89-2A83B7E1C32A}"/>
              </a:ext>
            </a:extLst>
          </p:cNvPr>
          <p:cNvSpPr/>
          <p:nvPr/>
        </p:nvSpPr>
        <p:spPr>
          <a:xfrm>
            <a:off x="2146286" y="2848263"/>
            <a:ext cx="1872000" cy="540000"/>
          </a:xfrm>
          <a:prstGeom prst="rect">
            <a:avLst/>
          </a:prstGeom>
          <a:solidFill>
            <a:srgbClr val="78C8B3"/>
          </a:solidFill>
          <a:ln w="3175" cap="flat" cmpd="sng" algn="ctr">
            <a:solidFill>
              <a:srgbClr val="78C8B3"/>
            </a:solidFill>
            <a:prstDash val="solid"/>
            <a:miter lim="800000"/>
          </a:ln>
          <a:effectLst/>
        </p:spPr>
        <p:txBody>
          <a:bodyPr lIns="108000" tIns="108000" rIns="108000" b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a:ln>
                  <a:noFill/>
                </a:ln>
                <a:effectLst/>
                <a:uLnTx/>
                <a:uFillTx/>
                <a:latin typeface="KBH Tekst" panose="00000500000000000000" pitchFamily="2" charset="0"/>
              </a:rPr>
              <a:t>Udsende spørgeskema</a:t>
            </a:r>
          </a:p>
        </p:txBody>
      </p:sp>
      <p:sp>
        <p:nvSpPr>
          <p:cNvPr id="102" name="Rektangel 101">
            <a:extLst>
              <a:ext uri="{FF2B5EF4-FFF2-40B4-BE49-F238E27FC236}">
                <a16:creationId xmlns:a16="http://schemas.microsoft.com/office/drawing/2014/main" id="{6DD5E3FB-1DB8-43B2-99A2-208182834910}"/>
              </a:ext>
            </a:extLst>
          </p:cNvPr>
          <p:cNvSpPr/>
          <p:nvPr/>
        </p:nvSpPr>
        <p:spPr>
          <a:xfrm>
            <a:off x="4155429" y="1816372"/>
            <a:ext cx="1872000" cy="973728"/>
          </a:xfrm>
          <a:prstGeom prst="rect">
            <a:avLst/>
          </a:prstGeom>
          <a:solidFill>
            <a:srgbClr val="78C8B3"/>
          </a:solidFill>
          <a:ln w="3175" cap="flat" cmpd="sng" algn="ctr">
            <a:solidFill>
              <a:srgbClr val="78C8B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0" i="0" u="none" strike="noStrike" kern="0" cap="none" spc="0" normalizeH="0" baseline="0" noProof="0">
              <a:ln>
                <a:noFill/>
              </a:ln>
              <a:effectLst/>
              <a:uLnTx/>
              <a:uFillTx/>
            </a:endParaRPr>
          </a:p>
        </p:txBody>
      </p:sp>
      <p:sp>
        <p:nvSpPr>
          <p:cNvPr id="103" name="Rektangel 102">
            <a:extLst>
              <a:ext uri="{FF2B5EF4-FFF2-40B4-BE49-F238E27FC236}">
                <a16:creationId xmlns:a16="http://schemas.microsoft.com/office/drawing/2014/main" id="{B379C09A-9DFA-4C1A-94E2-378757E45E13}"/>
              </a:ext>
            </a:extLst>
          </p:cNvPr>
          <p:cNvSpPr/>
          <p:nvPr/>
        </p:nvSpPr>
        <p:spPr>
          <a:xfrm>
            <a:off x="4155424" y="2848263"/>
            <a:ext cx="1872000" cy="540000"/>
          </a:xfrm>
          <a:prstGeom prst="rect">
            <a:avLst/>
          </a:prstGeom>
          <a:solidFill>
            <a:srgbClr val="78C8B3"/>
          </a:solidFill>
          <a:ln w="3175" cap="flat" cmpd="sng" algn="ctr">
            <a:solidFill>
              <a:srgbClr val="78C8B3"/>
            </a:solidFill>
            <a:prstDash val="solid"/>
            <a:miter lim="800000"/>
          </a:ln>
          <a:effectLst/>
        </p:spPr>
        <p:txBody>
          <a:bodyPr lIns="108000" tIns="108000" rIns="108000" b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1000" b="1" kern="0">
                <a:latin typeface="KBH Tekst" panose="00000500000000000000" pitchFamily="2" charset="0"/>
              </a:rPr>
              <a:t>P</a:t>
            </a:r>
            <a:r>
              <a:rPr kumimoji="0" lang="da-DK" sz="1000" b="1" i="0" u="none" strike="noStrike" kern="0" cap="none" spc="0" normalizeH="0" baseline="0" noProof="0" err="1">
                <a:ln>
                  <a:noFill/>
                </a:ln>
                <a:effectLst/>
                <a:uLnTx/>
                <a:uFillTx/>
                <a:latin typeface="KBH Tekst" panose="00000500000000000000" pitchFamily="2" charset="0"/>
              </a:rPr>
              <a:t>åmindelse</a:t>
            </a:r>
            <a:r>
              <a:rPr kumimoji="0" lang="da-DK" sz="1000" b="1" i="0" u="none" strike="noStrike" kern="0" cap="none" spc="0" normalizeH="0" baseline="0" noProof="0">
                <a:ln>
                  <a:noFill/>
                </a:ln>
                <a:effectLst/>
                <a:uLnTx/>
                <a:uFillTx/>
                <a:latin typeface="KBH Tekst" panose="00000500000000000000" pitchFamily="2" charset="0"/>
              </a:rPr>
              <a:t> / advisering</a:t>
            </a:r>
            <a:endParaRPr kumimoji="0" lang="da-DK" sz="1000" b="1" i="0" u="none" strike="noStrike" kern="0" cap="none" spc="0" normalizeH="0" baseline="0" noProof="0">
              <a:ln>
                <a:noFill/>
              </a:ln>
              <a:effectLst/>
              <a:highlight>
                <a:srgbClr val="FFFF00"/>
              </a:highlight>
              <a:uLnTx/>
              <a:uFillTx/>
              <a:latin typeface="KBH Tekst" panose="00000500000000000000" pitchFamily="2" charset="0"/>
            </a:endParaRPr>
          </a:p>
        </p:txBody>
      </p:sp>
      <p:pic>
        <p:nvPicPr>
          <p:cNvPr id="104" name="Grafik 103">
            <a:extLst>
              <a:ext uri="{FF2B5EF4-FFF2-40B4-BE49-F238E27FC236}">
                <a16:creationId xmlns:a16="http://schemas.microsoft.com/office/drawing/2014/main" id="{9E7D9C65-C319-479D-A263-B9B965919AC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646036" y="1834383"/>
            <a:ext cx="973728" cy="973728"/>
          </a:xfrm>
          <a:prstGeom prst="rect">
            <a:avLst/>
          </a:prstGeom>
        </p:spPr>
      </p:pic>
      <p:sp>
        <p:nvSpPr>
          <p:cNvPr id="108" name="Rektangel 107">
            <a:extLst>
              <a:ext uri="{FF2B5EF4-FFF2-40B4-BE49-F238E27FC236}">
                <a16:creationId xmlns:a16="http://schemas.microsoft.com/office/drawing/2014/main" id="{0AFE1A2C-9F28-43A1-8175-871F6374FBE3}"/>
              </a:ext>
            </a:extLst>
          </p:cNvPr>
          <p:cNvSpPr/>
          <p:nvPr/>
        </p:nvSpPr>
        <p:spPr>
          <a:xfrm>
            <a:off x="6164572" y="1816372"/>
            <a:ext cx="1872000" cy="973728"/>
          </a:xfrm>
          <a:prstGeom prst="rect">
            <a:avLst/>
          </a:prstGeom>
          <a:solidFill>
            <a:srgbClr val="78C8B3"/>
          </a:solidFill>
          <a:ln w="3175" cap="flat" cmpd="sng" algn="ctr">
            <a:solidFill>
              <a:srgbClr val="78C8B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effectLst/>
              <a:uLnTx/>
              <a:uFillTx/>
            </a:endParaRPr>
          </a:p>
        </p:txBody>
      </p:sp>
      <p:sp>
        <p:nvSpPr>
          <p:cNvPr id="110" name="Rektangel 109">
            <a:extLst>
              <a:ext uri="{FF2B5EF4-FFF2-40B4-BE49-F238E27FC236}">
                <a16:creationId xmlns:a16="http://schemas.microsoft.com/office/drawing/2014/main" id="{408FBEE6-9110-451D-AFA9-3F401FE32C65}"/>
              </a:ext>
            </a:extLst>
          </p:cNvPr>
          <p:cNvSpPr/>
          <p:nvPr/>
        </p:nvSpPr>
        <p:spPr>
          <a:xfrm>
            <a:off x="6164563" y="2848263"/>
            <a:ext cx="1872000" cy="540000"/>
          </a:xfrm>
          <a:prstGeom prst="rect">
            <a:avLst/>
          </a:prstGeom>
          <a:solidFill>
            <a:srgbClr val="78C8B3"/>
          </a:solidFill>
          <a:ln w="3175" cap="flat" cmpd="sng" algn="ctr">
            <a:solidFill>
              <a:srgbClr val="78C8B3"/>
            </a:solidFill>
            <a:prstDash val="solid"/>
            <a:miter lim="800000"/>
          </a:ln>
          <a:effectLst/>
        </p:spPr>
        <p:txBody>
          <a:bodyPr lIns="108000" tIns="108000" rIns="108000" b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a:ln>
                  <a:noFill/>
                </a:ln>
                <a:effectLst/>
                <a:uLnTx/>
                <a:uFillTx/>
                <a:latin typeface="KBH Tekst" panose="00000500000000000000" pitchFamily="2" charset="0"/>
              </a:rPr>
              <a:t>Besvare spørgeskema</a:t>
            </a:r>
          </a:p>
        </p:txBody>
      </p:sp>
      <p:grpSp>
        <p:nvGrpSpPr>
          <p:cNvPr id="111" name="Gruppe 110">
            <a:extLst>
              <a:ext uri="{FF2B5EF4-FFF2-40B4-BE49-F238E27FC236}">
                <a16:creationId xmlns:a16="http://schemas.microsoft.com/office/drawing/2014/main" id="{B86A9520-6962-451D-A445-829EB4738081}"/>
              </a:ext>
            </a:extLst>
          </p:cNvPr>
          <p:cNvGrpSpPr/>
          <p:nvPr/>
        </p:nvGrpSpPr>
        <p:grpSpPr>
          <a:xfrm>
            <a:off x="6780605" y="1941454"/>
            <a:ext cx="753905" cy="763202"/>
            <a:chOff x="6067695" y="501314"/>
            <a:chExt cx="559354" cy="574993"/>
          </a:xfrm>
          <a:solidFill>
            <a:schemeClr val="tx1"/>
          </a:solidFill>
        </p:grpSpPr>
        <p:pic>
          <p:nvPicPr>
            <p:cNvPr id="113" name="Grafik 112">
              <a:extLst>
                <a:ext uri="{FF2B5EF4-FFF2-40B4-BE49-F238E27FC236}">
                  <a16:creationId xmlns:a16="http://schemas.microsoft.com/office/drawing/2014/main" id="{0E2FB8E6-5876-4A37-AE80-A779728532C2}"/>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6067695" y="501314"/>
              <a:ext cx="559354" cy="574993"/>
            </a:xfrm>
            <a:prstGeom prst="rect">
              <a:avLst/>
            </a:prstGeom>
          </p:spPr>
        </p:pic>
        <p:cxnSp>
          <p:nvCxnSpPr>
            <p:cNvPr id="114" name="Lige forbindelse 113">
              <a:extLst>
                <a:ext uri="{FF2B5EF4-FFF2-40B4-BE49-F238E27FC236}">
                  <a16:creationId xmlns:a16="http://schemas.microsoft.com/office/drawing/2014/main" id="{ADF6DADC-2E05-413C-B748-F6C87142065C}"/>
                </a:ext>
              </a:extLst>
            </p:cNvPr>
            <p:cNvCxnSpPr/>
            <p:nvPr/>
          </p:nvCxnSpPr>
          <p:spPr>
            <a:xfrm>
              <a:off x="6265075" y="690037"/>
              <a:ext cx="180000"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Lige forbindelse 114">
              <a:extLst>
                <a:ext uri="{FF2B5EF4-FFF2-40B4-BE49-F238E27FC236}">
                  <a16:creationId xmlns:a16="http://schemas.microsoft.com/office/drawing/2014/main" id="{7A118A79-5D84-4645-97B4-4EA8573039F1}"/>
                </a:ext>
              </a:extLst>
            </p:cNvPr>
            <p:cNvCxnSpPr/>
            <p:nvPr/>
          </p:nvCxnSpPr>
          <p:spPr>
            <a:xfrm>
              <a:off x="6265075" y="752858"/>
              <a:ext cx="180000"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Lige forbindelse 115">
              <a:extLst>
                <a:ext uri="{FF2B5EF4-FFF2-40B4-BE49-F238E27FC236}">
                  <a16:creationId xmlns:a16="http://schemas.microsoft.com/office/drawing/2014/main" id="{45E1EF0B-9822-4D31-9D48-32E411A6F957}"/>
                </a:ext>
              </a:extLst>
            </p:cNvPr>
            <p:cNvCxnSpPr/>
            <p:nvPr/>
          </p:nvCxnSpPr>
          <p:spPr>
            <a:xfrm>
              <a:off x="6265075" y="813928"/>
              <a:ext cx="180000"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7" name="Gruppe 116">
              <a:extLst>
                <a:ext uri="{FF2B5EF4-FFF2-40B4-BE49-F238E27FC236}">
                  <a16:creationId xmlns:a16="http://schemas.microsoft.com/office/drawing/2014/main" id="{57EB7F52-0694-4AF5-952C-B440DAF8E319}"/>
                </a:ext>
              </a:extLst>
            </p:cNvPr>
            <p:cNvGrpSpPr/>
            <p:nvPr/>
          </p:nvGrpSpPr>
          <p:grpSpPr>
            <a:xfrm>
              <a:off x="6186259" y="677465"/>
              <a:ext cx="30524" cy="24778"/>
              <a:chOff x="-684000" y="2440379"/>
              <a:chExt cx="146200" cy="169471"/>
            </a:xfrm>
            <a:grpFill/>
          </p:grpSpPr>
          <p:cxnSp>
            <p:nvCxnSpPr>
              <p:cNvPr id="121" name="Lige forbindelse 120">
                <a:extLst>
                  <a:ext uri="{FF2B5EF4-FFF2-40B4-BE49-F238E27FC236}">
                    <a16:creationId xmlns:a16="http://schemas.microsoft.com/office/drawing/2014/main" id="{2F446210-35A1-450D-AD9E-F9F2D99F682C}"/>
                  </a:ext>
                </a:extLst>
              </p:cNvPr>
              <p:cNvCxnSpPr>
                <a:cxnSpLocks/>
              </p:cNvCxnSpPr>
              <p:nvPr/>
            </p:nvCxnSpPr>
            <p:spPr>
              <a:xfrm>
                <a:off x="-684000" y="2558165"/>
                <a:ext cx="74400" cy="5168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Lige forbindelse 121">
                <a:extLst>
                  <a:ext uri="{FF2B5EF4-FFF2-40B4-BE49-F238E27FC236}">
                    <a16:creationId xmlns:a16="http://schemas.microsoft.com/office/drawing/2014/main" id="{E94F0961-CE1A-44FA-AE67-12E1B09C4E31}"/>
                  </a:ext>
                </a:extLst>
              </p:cNvPr>
              <p:cNvCxnSpPr>
                <a:cxnSpLocks/>
              </p:cNvCxnSpPr>
              <p:nvPr/>
            </p:nvCxnSpPr>
            <p:spPr>
              <a:xfrm flipV="1">
                <a:off x="-614640" y="2440379"/>
                <a:ext cx="76840" cy="16947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8" name="Gruppe 117">
              <a:extLst>
                <a:ext uri="{FF2B5EF4-FFF2-40B4-BE49-F238E27FC236}">
                  <a16:creationId xmlns:a16="http://schemas.microsoft.com/office/drawing/2014/main" id="{32E94B91-44C5-4457-AEE3-96DD4DEDE410}"/>
                </a:ext>
              </a:extLst>
            </p:cNvPr>
            <p:cNvGrpSpPr/>
            <p:nvPr/>
          </p:nvGrpSpPr>
          <p:grpSpPr>
            <a:xfrm>
              <a:off x="6186259" y="741415"/>
              <a:ext cx="30524" cy="24778"/>
              <a:chOff x="-684000" y="2440379"/>
              <a:chExt cx="146200" cy="169471"/>
            </a:xfrm>
            <a:grpFill/>
          </p:grpSpPr>
          <p:cxnSp>
            <p:nvCxnSpPr>
              <p:cNvPr id="119" name="Lige forbindelse 118">
                <a:extLst>
                  <a:ext uri="{FF2B5EF4-FFF2-40B4-BE49-F238E27FC236}">
                    <a16:creationId xmlns:a16="http://schemas.microsoft.com/office/drawing/2014/main" id="{A110F489-0E24-476F-941F-1F6A2E9F0AEF}"/>
                  </a:ext>
                </a:extLst>
              </p:cNvPr>
              <p:cNvCxnSpPr>
                <a:cxnSpLocks/>
              </p:cNvCxnSpPr>
              <p:nvPr/>
            </p:nvCxnSpPr>
            <p:spPr>
              <a:xfrm>
                <a:off x="-684000" y="2558165"/>
                <a:ext cx="74400" cy="5168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Lige forbindelse 119">
                <a:extLst>
                  <a:ext uri="{FF2B5EF4-FFF2-40B4-BE49-F238E27FC236}">
                    <a16:creationId xmlns:a16="http://schemas.microsoft.com/office/drawing/2014/main" id="{517EA2FA-8BE7-46B1-AB6B-60FE7F02F419}"/>
                  </a:ext>
                </a:extLst>
              </p:cNvPr>
              <p:cNvCxnSpPr>
                <a:cxnSpLocks/>
              </p:cNvCxnSpPr>
              <p:nvPr/>
            </p:nvCxnSpPr>
            <p:spPr>
              <a:xfrm flipV="1">
                <a:off x="-614640" y="2440379"/>
                <a:ext cx="76840" cy="16947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Rektangel 124">
            <a:extLst>
              <a:ext uri="{FF2B5EF4-FFF2-40B4-BE49-F238E27FC236}">
                <a16:creationId xmlns:a16="http://schemas.microsoft.com/office/drawing/2014/main" id="{F28731BD-636E-4DA6-BDAF-04D21B24B75F}"/>
              </a:ext>
            </a:extLst>
          </p:cNvPr>
          <p:cNvSpPr/>
          <p:nvPr/>
        </p:nvSpPr>
        <p:spPr>
          <a:xfrm>
            <a:off x="8173715" y="1816372"/>
            <a:ext cx="1872000" cy="973728"/>
          </a:xfrm>
          <a:prstGeom prst="rect">
            <a:avLst/>
          </a:prstGeom>
          <a:solidFill>
            <a:srgbClr val="78C8B3"/>
          </a:solidFill>
          <a:ln w="3175" cap="flat" cmpd="sng" algn="ctr">
            <a:solidFill>
              <a:srgbClr val="78C8B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effectLst/>
              <a:uLnTx/>
              <a:uFillTx/>
            </a:endParaRPr>
          </a:p>
        </p:txBody>
      </p:sp>
      <p:sp>
        <p:nvSpPr>
          <p:cNvPr id="126" name="Rektangel 125">
            <a:extLst>
              <a:ext uri="{FF2B5EF4-FFF2-40B4-BE49-F238E27FC236}">
                <a16:creationId xmlns:a16="http://schemas.microsoft.com/office/drawing/2014/main" id="{50FB287C-7FA2-4FF9-826B-AD70B2D4342A}"/>
              </a:ext>
            </a:extLst>
          </p:cNvPr>
          <p:cNvSpPr/>
          <p:nvPr/>
        </p:nvSpPr>
        <p:spPr>
          <a:xfrm>
            <a:off x="8173714" y="2848263"/>
            <a:ext cx="1872000" cy="540000"/>
          </a:xfrm>
          <a:prstGeom prst="rect">
            <a:avLst/>
          </a:prstGeom>
          <a:solidFill>
            <a:srgbClr val="78C8B3"/>
          </a:solidFill>
          <a:ln w="3175" cap="flat" cmpd="sng" algn="ctr">
            <a:solidFill>
              <a:srgbClr val="78C8B3"/>
            </a:solidFill>
            <a:prstDash val="solid"/>
            <a:miter lim="800000"/>
          </a:ln>
          <a:effectLst/>
        </p:spPr>
        <p:txBody>
          <a:bodyPr lIns="108000" tIns="108000" rIns="108000" b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a:ln>
                  <a:noFill/>
                </a:ln>
                <a:effectLst/>
                <a:uLnTx/>
                <a:uFillTx/>
                <a:latin typeface="KBH Tekst" panose="00000500000000000000" pitchFamily="2" charset="0"/>
              </a:rPr>
              <a:t>Gennemgang af spørgeskema</a:t>
            </a:r>
          </a:p>
        </p:txBody>
      </p:sp>
      <p:sp>
        <p:nvSpPr>
          <p:cNvPr id="133" name="Freeform 17">
            <a:extLst>
              <a:ext uri="{FF2B5EF4-FFF2-40B4-BE49-F238E27FC236}">
                <a16:creationId xmlns:a16="http://schemas.microsoft.com/office/drawing/2014/main" id="{ED4975FC-17EB-43E9-B2A5-00FD98A0272A}"/>
              </a:ext>
            </a:extLst>
          </p:cNvPr>
          <p:cNvSpPr>
            <a:spLocks noChangeAspect="1" noEditPoints="1"/>
          </p:cNvSpPr>
          <p:nvPr/>
        </p:nvSpPr>
        <p:spPr bwMode="auto">
          <a:xfrm>
            <a:off x="8769542" y="1931484"/>
            <a:ext cx="785370" cy="757555"/>
          </a:xfrm>
          <a:custGeom>
            <a:avLst/>
            <a:gdLst>
              <a:gd name="T0" fmla="*/ 1191 w 2383"/>
              <a:gd name="T1" fmla="*/ 53 h 2312"/>
              <a:gd name="T2" fmla="*/ 1949 w 2383"/>
              <a:gd name="T3" fmla="*/ 447 h 2312"/>
              <a:gd name="T4" fmla="*/ 1435 w 2383"/>
              <a:gd name="T5" fmla="*/ 853 h 2312"/>
              <a:gd name="T6" fmla="*/ 1160 w 2383"/>
              <a:gd name="T7" fmla="*/ 1108 h 2312"/>
              <a:gd name="T8" fmla="*/ 945 w 2383"/>
              <a:gd name="T9" fmla="*/ 853 h 2312"/>
              <a:gd name="T10" fmla="*/ 561 w 2383"/>
              <a:gd name="T11" fmla="*/ 734 h 2312"/>
              <a:gd name="T12" fmla="*/ 1191 w 2383"/>
              <a:gd name="T13" fmla="*/ 53 h 2312"/>
              <a:gd name="T14" fmla="*/ 526 w 2383"/>
              <a:gd name="T15" fmla="*/ 774 h 2312"/>
              <a:gd name="T16" fmla="*/ 945 w 2383"/>
              <a:gd name="T17" fmla="*/ 907 h 2312"/>
              <a:gd name="T18" fmla="*/ 1110 w 2383"/>
              <a:gd name="T19" fmla="*/ 1270 h 2312"/>
              <a:gd name="T20" fmla="*/ 1435 w 2383"/>
              <a:gd name="T21" fmla="*/ 907 h 2312"/>
              <a:gd name="T22" fmla="*/ 2003 w 2383"/>
              <a:gd name="T23" fmla="*/ 447 h 2312"/>
              <a:gd name="T24" fmla="*/ 377 w 2383"/>
              <a:gd name="T25" fmla="*/ 447 h 2312"/>
              <a:gd name="T26" fmla="*/ 1774 w 2383"/>
              <a:gd name="T27" fmla="*/ 1792 h 2312"/>
              <a:gd name="T28" fmla="*/ 1506 w 2383"/>
              <a:gd name="T29" fmla="*/ 1534 h 2312"/>
              <a:gd name="T30" fmla="*/ 2018 w 2383"/>
              <a:gd name="T31" fmla="*/ 1410 h 2312"/>
              <a:gd name="T32" fmla="*/ 2042 w 2383"/>
              <a:gd name="T33" fmla="*/ 1452 h 2312"/>
              <a:gd name="T34" fmla="*/ 1774 w 2383"/>
              <a:gd name="T35" fmla="*/ 1792 h 2312"/>
              <a:gd name="T36" fmla="*/ 609 w 2383"/>
              <a:gd name="T37" fmla="*/ 1792 h 2312"/>
              <a:gd name="T38" fmla="*/ 609 w 2383"/>
              <a:gd name="T39" fmla="*/ 1792 h 2312"/>
              <a:gd name="T40" fmla="*/ 340 w 2383"/>
              <a:gd name="T41" fmla="*/ 1452 h 2312"/>
              <a:gd name="T42" fmla="*/ 609 w 2383"/>
              <a:gd name="T43" fmla="*/ 1184 h 2312"/>
              <a:gd name="T44" fmla="*/ 877 w 2383"/>
              <a:gd name="T45" fmla="*/ 1452 h 2312"/>
              <a:gd name="T46" fmla="*/ 609 w 2383"/>
              <a:gd name="T47" fmla="*/ 1792 h 2312"/>
              <a:gd name="T48" fmla="*/ 2383 w 2383"/>
              <a:gd name="T49" fmla="*/ 2312 h 2312"/>
              <a:gd name="T50" fmla="*/ 2095 w 2383"/>
              <a:gd name="T51" fmla="*/ 1524 h 2312"/>
              <a:gd name="T52" fmla="*/ 2013 w 2383"/>
              <a:gd name="T53" fmla="*/ 1238 h 2312"/>
              <a:gd name="T54" fmla="*/ 1929 w 2383"/>
              <a:gd name="T55" fmla="*/ 843 h 2312"/>
              <a:gd name="T56" fmla="*/ 1740 w 2383"/>
              <a:gd name="T57" fmla="*/ 1133 h 2312"/>
              <a:gd name="T58" fmla="*/ 1452 w 2383"/>
              <a:gd name="T59" fmla="*/ 1452 h 2312"/>
              <a:gd name="T60" fmla="*/ 1452 w 2383"/>
              <a:gd name="T61" fmla="*/ 1524 h 2312"/>
              <a:gd name="T62" fmla="*/ 1288 w 2383"/>
              <a:gd name="T63" fmla="*/ 1969 h 2312"/>
              <a:gd name="T64" fmla="*/ 748 w 2383"/>
              <a:gd name="T65" fmla="*/ 1814 h 2312"/>
              <a:gd name="T66" fmla="*/ 930 w 2383"/>
              <a:gd name="T67" fmla="*/ 1452 h 2312"/>
              <a:gd name="T68" fmla="*/ 609 w 2383"/>
              <a:gd name="T69" fmla="*/ 1131 h 2312"/>
              <a:gd name="T70" fmla="*/ 287 w 2383"/>
              <a:gd name="T71" fmla="*/ 1452 h 2312"/>
              <a:gd name="T72" fmla="*/ 470 w 2383"/>
              <a:gd name="T73" fmla="*/ 1814 h 2312"/>
              <a:gd name="T74" fmla="*/ 53 w 2383"/>
              <a:gd name="T75" fmla="*/ 2312 h 2312"/>
              <a:gd name="T76" fmla="*/ 709 w 2383"/>
              <a:gd name="T77" fmla="*/ 1865 h 2312"/>
              <a:gd name="T78" fmla="*/ 1165 w 2383"/>
              <a:gd name="T79" fmla="*/ 2312 h 2312"/>
              <a:gd name="T80" fmla="*/ 2330 w 2383"/>
              <a:gd name="T81" fmla="*/ 2312 h 2312"/>
              <a:gd name="T82" fmla="*/ 1577 w 2383"/>
              <a:gd name="T83" fmla="*/ 309 h 2312"/>
              <a:gd name="T84" fmla="*/ 877 w 2383"/>
              <a:gd name="T85" fmla="*/ 309 h 2312"/>
              <a:gd name="T86" fmla="*/ 1577 w 2383"/>
              <a:gd name="T87" fmla="*/ 362 h 2312"/>
              <a:gd name="T88" fmla="*/ 1577 w 2383"/>
              <a:gd name="T89" fmla="*/ 501 h 2312"/>
              <a:gd name="T90" fmla="*/ 877 w 2383"/>
              <a:gd name="T91" fmla="*/ 501 h 2312"/>
              <a:gd name="T92" fmla="*/ 1577 w 2383"/>
              <a:gd name="T93" fmla="*/ 555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83" h="2312">
                <a:moveTo>
                  <a:pt x="1191" y="53"/>
                </a:moveTo>
                <a:lnTo>
                  <a:pt x="1191" y="53"/>
                </a:lnTo>
                <a:cubicBezTo>
                  <a:pt x="1475" y="53"/>
                  <a:pt x="1645" y="75"/>
                  <a:pt x="1760" y="127"/>
                </a:cubicBezTo>
                <a:cubicBezTo>
                  <a:pt x="1889" y="186"/>
                  <a:pt x="1949" y="288"/>
                  <a:pt x="1949" y="447"/>
                </a:cubicBezTo>
                <a:cubicBezTo>
                  <a:pt x="1949" y="562"/>
                  <a:pt x="1904" y="662"/>
                  <a:pt x="1819" y="734"/>
                </a:cubicBezTo>
                <a:cubicBezTo>
                  <a:pt x="1728" y="812"/>
                  <a:pt x="1595" y="853"/>
                  <a:pt x="1435" y="853"/>
                </a:cubicBezTo>
                <a:lnTo>
                  <a:pt x="1344" y="853"/>
                </a:lnTo>
                <a:lnTo>
                  <a:pt x="1160" y="1108"/>
                </a:lnTo>
                <a:lnTo>
                  <a:pt x="1157" y="853"/>
                </a:lnTo>
                <a:lnTo>
                  <a:pt x="945" y="853"/>
                </a:lnTo>
                <a:lnTo>
                  <a:pt x="945" y="853"/>
                </a:lnTo>
                <a:cubicBezTo>
                  <a:pt x="785" y="853"/>
                  <a:pt x="652" y="812"/>
                  <a:pt x="561" y="734"/>
                </a:cubicBezTo>
                <a:cubicBezTo>
                  <a:pt x="476" y="661"/>
                  <a:pt x="431" y="562"/>
                  <a:pt x="431" y="447"/>
                </a:cubicBezTo>
                <a:cubicBezTo>
                  <a:pt x="431" y="152"/>
                  <a:pt x="622" y="53"/>
                  <a:pt x="1191" y="53"/>
                </a:cubicBezTo>
                <a:close/>
                <a:moveTo>
                  <a:pt x="526" y="774"/>
                </a:moveTo>
                <a:lnTo>
                  <a:pt x="526" y="774"/>
                </a:lnTo>
                <a:cubicBezTo>
                  <a:pt x="628" y="861"/>
                  <a:pt x="772" y="907"/>
                  <a:pt x="945" y="907"/>
                </a:cubicBezTo>
                <a:lnTo>
                  <a:pt x="945" y="907"/>
                </a:lnTo>
                <a:lnTo>
                  <a:pt x="1104" y="907"/>
                </a:lnTo>
                <a:lnTo>
                  <a:pt x="1110" y="1270"/>
                </a:lnTo>
                <a:lnTo>
                  <a:pt x="1371" y="907"/>
                </a:lnTo>
                <a:lnTo>
                  <a:pt x="1435" y="907"/>
                </a:lnTo>
                <a:cubicBezTo>
                  <a:pt x="1608" y="907"/>
                  <a:pt x="1753" y="861"/>
                  <a:pt x="1854" y="775"/>
                </a:cubicBezTo>
                <a:cubicBezTo>
                  <a:pt x="1950" y="693"/>
                  <a:pt x="2003" y="577"/>
                  <a:pt x="2003" y="447"/>
                </a:cubicBezTo>
                <a:cubicBezTo>
                  <a:pt x="2003" y="73"/>
                  <a:pt x="1705" y="0"/>
                  <a:pt x="1191" y="0"/>
                </a:cubicBezTo>
                <a:cubicBezTo>
                  <a:pt x="676" y="0"/>
                  <a:pt x="377" y="73"/>
                  <a:pt x="377" y="447"/>
                </a:cubicBezTo>
                <a:cubicBezTo>
                  <a:pt x="377" y="576"/>
                  <a:pt x="430" y="693"/>
                  <a:pt x="526" y="774"/>
                </a:cubicBezTo>
                <a:close/>
                <a:moveTo>
                  <a:pt x="1774" y="1792"/>
                </a:moveTo>
                <a:lnTo>
                  <a:pt x="1774" y="1792"/>
                </a:lnTo>
                <a:cubicBezTo>
                  <a:pt x="1629" y="1792"/>
                  <a:pt x="1511" y="1677"/>
                  <a:pt x="1506" y="1534"/>
                </a:cubicBezTo>
                <a:cubicBezTo>
                  <a:pt x="1665" y="1528"/>
                  <a:pt x="1736" y="1492"/>
                  <a:pt x="1798" y="1460"/>
                </a:cubicBezTo>
                <a:cubicBezTo>
                  <a:pt x="1854" y="1431"/>
                  <a:pt x="1903" y="1406"/>
                  <a:pt x="2018" y="1410"/>
                </a:cubicBezTo>
                <a:lnTo>
                  <a:pt x="2038" y="1410"/>
                </a:lnTo>
                <a:cubicBezTo>
                  <a:pt x="2040" y="1424"/>
                  <a:pt x="2042" y="1438"/>
                  <a:pt x="2042" y="1452"/>
                </a:cubicBezTo>
                <a:lnTo>
                  <a:pt x="2042" y="1524"/>
                </a:lnTo>
                <a:cubicBezTo>
                  <a:pt x="2042" y="1672"/>
                  <a:pt x="1922" y="1792"/>
                  <a:pt x="1774" y="1792"/>
                </a:cubicBezTo>
                <a:lnTo>
                  <a:pt x="1774" y="1792"/>
                </a:lnTo>
                <a:close/>
                <a:moveTo>
                  <a:pt x="609" y="1792"/>
                </a:moveTo>
                <a:lnTo>
                  <a:pt x="609" y="1792"/>
                </a:lnTo>
                <a:lnTo>
                  <a:pt x="609" y="1792"/>
                </a:lnTo>
                <a:cubicBezTo>
                  <a:pt x="461" y="1792"/>
                  <a:pt x="341" y="1672"/>
                  <a:pt x="341" y="1524"/>
                </a:cubicBezTo>
                <a:lnTo>
                  <a:pt x="340" y="1452"/>
                </a:lnTo>
                <a:cubicBezTo>
                  <a:pt x="340" y="1438"/>
                  <a:pt x="342" y="1425"/>
                  <a:pt x="344" y="1411"/>
                </a:cubicBezTo>
                <a:cubicBezTo>
                  <a:pt x="363" y="1282"/>
                  <a:pt x="477" y="1184"/>
                  <a:pt x="609" y="1184"/>
                </a:cubicBezTo>
                <a:lnTo>
                  <a:pt x="609" y="1184"/>
                </a:lnTo>
                <a:cubicBezTo>
                  <a:pt x="757" y="1184"/>
                  <a:pt x="877" y="1304"/>
                  <a:pt x="877" y="1452"/>
                </a:cubicBezTo>
                <a:lnTo>
                  <a:pt x="877" y="1524"/>
                </a:lnTo>
                <a:cubicBezTo>
                  <a:pt x="877" y="1672"/>
                  <a:pt x="757" y="1792"/>
                  <a:pt x="609" y="1792"/>
                </a:cubicBezTo>
                <a:close/>
                <a:moveTo>
                  <a:pt x="2383" y="2312"/>
                </a:moveTo>
                <a:lnTo>
                  <a:pt x="2383" y="2312"/>
                </a:lnTo>
                <a:cubicBezTo>
                  <a:pt x="2383" y="1968"/>
                  <a:pt x="2115" y="1829"/>
                  <a:pt x="1913" y="1814"/>
                </a:cubicBezTo>
                <a:cubicBezTo>
                  <a:pt x="2021" y="1762"/>
                  <a:pt x="2095" y="1651"/>
                  <a:pt x="2095" y="1524"/>
                </a:cubicBezTo>
                <a:lnTo>
                  <a:pt x="2095" y="1452"/>
                </a:lnTo>
                <a:cubicBezTo>
                  <a:pt x="2095" y="1370"/>
                  <a:pt x="2064" y="1295"/>
                  <a:pt x="2013" y="1238"/>
                </a:cubicBezTo>
                <a:cubicBezTo>
                  <a:pt x="2086" y="1205"/>
                  <a:pt x="2135" y="1132"/>
                  <a:pt x="2135" y="1050"/>
                </a:cubicBezTo>
                <a:cubicBezTo>
                  <a:pt x="2135" y="936"/>
                  <a:pt x="2042" y="843"/>
                  <a:pt x="1929" y="843"/>
                </a:cubicBezTo>
                <a:cubicBezTo>
                  <a:pt x="1815" y="843"/>
                  <a:pt x="1723" y="936"/>
                  <a:pt x="1723" y="1050"/>
                </a:cubicBezTo>
                <a:cubicBezTo>
                  <a:pt x="1723" y="1079"/>
                  <a:pt x="1729" y="1107"/>
                  <a:pt x="1740" y="1133"/>
                </a:cubicBezTo>
                <a:cubicBezTo>
                  <a:pt x="1597" y="1148"/>
                  <a:pt x="1478" y="1259"/>
                  <a:pt x="1456" y="1403"/>
                </a:cubicBezTo>
                <a:cubicBezTo>
                  <a:pt x="1453" y="1419"/>
                  <a:pt x="1452" y="1436"/>
                  <a:pt x="1452" y="1452"/>
                </a:cubicBezTo>
                <a:lnTo>
                  <a:pt x="1452" y="1457"/>
                </a:lnTo>
                <a:lnTo>
                  <a:pt x="1452" y="1524"/>
                </a:lnTo>
                <a:cubicBezTo>
                  <a:pt x="1452" y="1651"/>
                  <a:pt x="1527" y="1762"/>
                  <a:pt x="1635" y="1814"/>
                </a:cubicBezTo>
                <a:cubicBezTo>
                  <a:pt x="1529" y="1822"/>
                  <a:pt x="1387" y="1866"/>
                  <a:pt x="1288" y="1969"/>
                </a:cubicBezTo>
                <a:cubicBezTo>
                  <a:pt x="1242" y="2016"/>
                  <a:pt x="1209" y="2070"/>
                  <a:pt x="1189" y="2131"/>
                </a:cubicBezTo>
                <a:cubicBezTo>
                  <a:pt x="1114" y="1918"/>
                  <a:pt x="910" y="1826"/>
                  <a:pt x="748" y="1814"/>
                </a:cubicBezTo>
                <a:cubicBezTo>
                  <a:pt x="856" y="1762"/>
                  <a:pt x="930" y="1651"/>
                  <a:pt x="930" y="1524"/>
                </a:cubicBezTo>
                <a:lnTo>
                  <a:pt x="930" y="1452"/>
                </a:lnTo>
                <a:cubicBezTo>
                  <a:pt x="930" y="1275"/>
                  <a:pt x="786" y="1131"/>
                  <a:pt x="609" y="1131"/>
                </a:cubicBezTo>
                <a:lnTo>
                  <a:pt x="609" y="1131"/>
                </a:lnTo>
                <a:cubicBezTo>
                  <a:pt x="451" y="1131"/>
                  <a:pt x="315" y="1248"/>
                  <a:pt x="291" y="1403"/>
                </a:cubicBezTo>
                <a:cubicBezTo>
                  <a:pt x="288" y="1419"/>
                  <a:pt x="287" y="1436"/>
                  <a:pt x="287" y="1452"/>
                </a:cubicBezTo>
                <a:lnTo>
                  <a:pt x="287" y="1524"/>
                </a:lnTo>
                <a:cubicBezTo>
                  <a:pt x="287" y="1651"/>
                  <a:pt x="362" y="1762"/>
                  <a:pt x="470" y="1814"/>
                </a:cubicBezTo>
                <a:cubicBezTo>
                  <a:pt x="268" y="1829"/>
                  <a:pt x="0" y="1968"/>
                  <a:pt x="0" y="2312"/>
                </a:cubicBezTo>
                <a:lnTo>
                  <a:pt x="53" y="2312"/>
                </a:lnTo>
                <a:cubicBezTo>
                  <a:pt x="53" y="1946"/>
                  <a:pt x="382" y="1865"/>
                  <a:pt x="508" y="1865"/>
                </a:cubicBezTo>
                <a:lnTo>
                  <a:pt x="709" y="1865"/>
                </a:lnTo>
                <a:cubicBezTo>
                  <a:pt x="834" y="1865"/>
                  <a:pt x="1154" y="1943"/>
                  <a:pt x="1164" y="2294"/>
                </a:cubicBezTo>
                <a:cubicBezTo>
                  <a:pt x="1164" y="2300"/>
                  <a:pt x="1164" y="2306"/>
                  <a:pt x="1165" y="2312"/>
                </a:cubicBezTo>
                <a:lnTo>
                  <a:pt x="1218" y="2312"/>
                </a:lnTo>
                <a:lnTo>
                  <a:pt x="2330" y="2312"/>
                </a:lnTo>
                <a:lnTo>
                  <a:pt x="2383" y="2312"/>
                </a:lnTo>
                <a:close/>
                <a:moveTo>
                  <a:pt x="1577" y="309"/>
                </a:moveTo>
                <a:lnTo>
                  <a:pt x="1577" y="309"/>
                </a:lnTo>
                <a:lnTo>
                  <a:pt x="877" y="309"/>
                </a:lnTo>
                <a:lnTo>
                  <a:pt x="877" y="362"/>
                </a:lnTo>
                <a:lnTo>
                  <a:pt x="1577" y="362"/>
                </a:lnTo>
                <a:lnTo>
                  <a:pt x="1577" y="309"/>
                </a:lnTo>
                <a:close/>
                <a:moveTo>
                  <a:pt x="1577" y="501"/>
                </a:moveTo>
                <a:lnTo>
                  <a:pt x="1577" y="501"/>
                </a:lnTo>
                <a:lnTo>
                  <a:pt x="877" y="501"/>
                </a:lnTo>
                <a:lnTo>
                  <a:pt x="877" y="555"/>
                </a:lnTo>
                <a:lnTo>
                  <a:pt x="1577" y="555"/>
                </a:lnTo>
                <a:lnTo>
                  <a:pt x="1577" y="50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endParaRPr>
          </a:p>
        </p:txBody>
      </p:sp>
      <p:sp>
        <p:nvSpPr>
          <p:cNvPr id="135" name="Rektangel 134">
            <a:extLst>
              <a:ext uri="{FF2B5EF4-FFF2-40B4-BE49-F238E27FC236}">
                <a16:creationId xmlns:a16="http://schemas.microsoft.com/office/drawing/2014/main" id="{803C3A31-01CF-4AC5-A21F-BD40B9FF1EF8}"/>
              </a:ext>
            </a:extLst>
          </p:cNvPr>
          <p:cNvSpPr/>
          <p:nvPr/>
        </p:nvSpPr>
        <p:spPr>
          <a:xfrm>
            <a:off x="143688" y="3443691"/>
            <a:ext cx="1872000" cy="1560109"/>
          </a:xfrm>
          <a:prstGeom prst="rect">
            <a:avLst/>
          </a:prstGeom>
          <a:solidFill>
            <a:schemeClr val="bg1"/>
          </a:solidFill>
          <a:ln w="3175" cap="flat" cmpd="sng" algn="ctr">
            <a:solidFill>
              <a:srgbClr val="45AB90"/>
            </a:solidFill>
            <a:prstDash val="solid"/>
            <a:miter lim="800000"/>
          </a:ln>
          <a:effectLst/>
        </p:spPr>
        <p:txBody>
          <a:bodyPr lIns="108000" tIns="108000" rIns="108000" bIns="108000" rtlCol="0" anchor="t"/>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Hvordan og hvornår introducerer I patienterne til PRO? </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Hvem introducerer? Og hvordan? Hvad er vigtigt at få sagt? </a:t>
            </a:r>
          </a:p>
        </p:txBody>
      </p:sp>
      <p:sp>
        <p:nvSpPr>
          <p:cNvPr id="136" name="Rektangel 135">
            <a:extLst>
              <a:ext uri="{FF2B5EF4-FFF2-40B4-BE49-F238E27FC236}">
                <a16:creationId xmlns:a16="http://schemas.microsoft.com/office/drawing/2014/main" id="{001D5136-3315-44AC-96CB-257C0220FBB9}"/>
              </a:ext>
            </a:extLst>
          </p:cNvPr>
          <p:cNvSpPr/>
          <p:nvPr/>
        </p:nvSpPr>
        <p:spPr>
          <a:xfrm>
            <a:off x="4164584" y="3443692"/>
            <a:ext cx="1872000" cy="2313977"/>
          </a:xfrm>
          <a:prstGeom prst="rect">
            <a:avLst/>
          </a:prstGeom>
          <a:solidFill>
            <a:schemeClr val="bg1"/>
          </a:solidFill>
          <a:ln w="3175" cap="flat" cmpd="sng" algn="ctr">
            <a:solidFill>
              <a:srgbClr val="45AB90"/>
            </a:solidFill>
            <a:prstDash val="solid"/>
            <a:miter lim="800000"/>
          </a:ln>
          <a:effectLst/>
        </p:spPr>
        <p:txBody>
          <a:bodyPr lIns="108000" tIns="108000" r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Hvordan sikrer I, at patienterne udfylder spørgeskemaet?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Skal de patienter, som ikke har udfyldt spørgeskemaet, påmindes om at gøre det? Hvordan og hvornår? (fx sms, mail)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Skal de sundhedsprofessionelle adviseres, når spørgeskemabesvarelsen er klar og hvordan?</a:t>
            </a:r>
          </a:p>
        </p:txBody>
      </p:sp>
      <p:sp>
        <p:nvSpPr>
          <p:cNvPr id="137" name="Rektangel 136">
            <a:extLst>
              <a:ext uri="{FF2B5EF4-FFF2-40B4-BE49-F238E27FC236}">
                <a16:creationId xmlns:a16="http://schemas.microsoft.com/office/drawing/2014/main" id="{B82ED9EC-6ACC-4767-B2B4-33A184AE7EDD}"/>
              </a:ext>
            </a:extLst>
          </p:cNvPr>
          <p:cNvSpPr/>
          <p:nvPr/>
        </p:nvSpPr>
        <p:spPr>
          <a:xfrm>
            <a:off x="6164563" y="3443692"/>
            <a:ext cx="1872000" cy="1833158"/>
          </a:xfrm>
          <a:prstGeom prst="rect">
            <a:avLst/>
          </a:prstGeom>
          <a:solidFill>
            <a:schemeClr val="bg1"/>
          </a:solidFill>
          <a:ln w="3175" cap="flat" cmpd="sng" algn="ctr">
            <a:solidFill>
              <a:srgbClr val="45AB90"/>
            </a:solidFill>
            <a:prstDash val="solid"/>
            <a:miter lim="800000"/>
          </a:ln>
          <a:effectLst/>
        </p:spPr>
        <p:txBody>
          <a:bodyPr lIns="108000" tIns="108000" r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Hvor og hvordan udfylder patienter spørgeskemaet? </a:t>
            </a:r>
            <a:r>
              <a:rPr kumimoji="0" lang="da-DK" sz="800" b="0" i="0" u="none" strike="noStrike" kern="0" cap="none" spc="0" normalizeH="0" baseline="0" noProof="0">
                <a:ln>
                  <a:noFill/>
                </a:ln>
                <a:effectLst/>
                <a:uLnTx/>
                <a:uFillTx/>
                <a:latin typeface="KBH Tekst" panose="00000500000000000000" pitchFamily="2" charset="0"/>
                <a:ea typeface="+mn-ea"/>
                <a:cs typeface="+mn-cs"/>
              </a:rPr>
              <a:t>(hjemmefra, i receptionen, på tablet eller andet </a:t>
            </a:r>
            <a:r>
              <a:rPr kumimoji="0" lang="da-DK" sz="800" b="0" i="0" u="none" strike="noStrike" kern="0" cap="none" spc="0" normalizeH="0" baseline="0" noProof="0" err="1">
                <a:ln>
                  <a:noFill/>
                </a:ln>
                <a:effectLst/>
                <a:uLnTx/>
                <a:uFillTx/>
                <a:latin typeface="KBH Tekst" panose="00000500000000000000" pitchFamily="2" charset="0"/>
                <a:ea typeface="+mn-ea"/>
                <a:cs typeface="+mn-cs"/>
              </a:rPr>
              <a:t>device</a:t>
            </a:r>
            <a:r>
              <a:rPr kumimoji="0" lang="da-DK" sz="800" b="0" i="0" u="none" strike="noStrike" kern="0" cap="none" spc="0" normalizeH="0" baseline="0" noProof="0">
                <a:ln>
                  <a:noFill/>
                </a:ln>
                <a:effectLst/>
                <a:uLnTx/>
                <a:uFillTx/>
                <a:latin typeface="KBH Tekst" panose="000005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Hvad er planen, hvis patienten ikke kan udfylde spørgeskemaet?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Hvem tjekker om spørgeskemaet er udfyldt?</a:t>
            </a:r>
          </a:p>
        </p:txBody>
      </p:sp>
      <p:sp>
        <p:nvSpPr>
          <p:cNvPr id="138" name="Rektangel 137">
            <a:extLst>
              <a:ext uri="{FF2B5EF4-FFF2-40B4-BE49-F238E27FC236}">
                <a16:creationId xmlns:a16="http://schemas.microsoft.com/office/drawing/2014/main" id="{EEDEDD8C-67A1-45E2-88FB-2AEB62EEF1A8}"/>
              </a:ext>
            </a:extLst>
          </p:cNvPr>
          <p:cNvSpPr/>
          <p:nvPr/>
        </p:nvSpPr>
        <p:spPr>
          <a:xfrm>
            <a:off x="8173713" y="3443691"/>
            <a:ext cx="1872000" cy="2313977"/>
          </a:xfrm>
          <a:prstGeom prst="rect">
            <a:avLst/>
          </a:prstGeom>
          <a:solidFill>
            <a:schemeClr val="bg1"/>
          </a:solidFill>
          <a:ln w="3175" cap="flat" cmpd="sng" algn="ctr">
            <a:solidFill>
              <a:srgbClr val="45AB90"/>
            </a:solidFill>
            <a:prstDash val="solid"/>
            <a:miter lim="800000"/>
          </a:ln>
          <a:effectLst/>
        </p:spPr>
        <p:txBody>
          <a:bodyPr lIns="108000" tIns="108000" r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Hvem, hvordan og hvornår bliver spørgeskemaet gennemgået? Digitalt? Fysisk?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a:latin typeface="KBH Tekst" panose="00000500000000000000" pitchFamily="2" charset="0"/>
              </a:rPr>
              <a:t>Hvordan skal PRO flettes ind i jeres eksisterende måde at afholde en samtale eller en konsultation?</a:t>
            </a:r>
            <a:endParaRPr lang="da-DK" sz="900" kern="0">
              <a:latin typeface="KBH Teks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Hent alle hjælpespørgsmål til arbejdsgange 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1"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1" u="none" strike="noStrike" kern="0" cap="none" spc="0" normalizeH="0" baseline="0" noProof="0">
              <a:ln>
                <a:noFill/>
              </a:ln>
              <a:effectLst/>
              <a:uLnTx/>
              <a:uFillTx/>
              <a:latin typeface="KBH Tekst" panose="00000500000000000000" pitchFamily="2" charset="0"/>
              <a:ea typeface="+mn-ea"/>
              <a:cs typeface="+mn-cs"/>
            </a:endParaRPr>
          </a:p>
        </p:txBody>
      </p:sp>
      <p:sp>
        <p:nvSpPr>
          <p:cNvPr id="139" name="Rektangel 138">
            <a:extLst>
              <a:ext uri="{FF2B5EF4-FFF2-40B4-BE49-F238E27FC236}">
                <a16:creationId xmlns:a16="http://schemas.microsoft.com/office/drawing/2014/main" id="{9A0ABC8D-42D9-484E-98C5-6F6CCFBDA9FA}"/>
              </a:ext>
            </a:extLst>
          </p:cNvPr>
          <p:cNvSpPr/>
          <p:nvPr/>
        </p:nvSpPr>
        <p:spPr>
          <a:xfrm>
            <a:off x="10182856" y="3443692"/>
            <a:ext cx="1872000" cy="1287298"/>
          </a:xfrm>
          <a:prstGeom prst="rect">
            <a:avLst/>
          </a:prstGeom>
          <a:solidFill>
            <a:schemeClr val="bg1"/>
          </a:solidFill>
          <a:ln w="3175" cap="flat" cmpd="sng" algn="ctr">
            <a:solidFill>
              <a:srgbClr val="45AB90"/>
            </a:solidFill>
            <a:prstDash val="solid"/>
            <a:miter lim="800000"/>
          </a:ln>
          <a:effectLst/>
        </p:spPr>
        <p:txBody>
          <a:bodyPr lIns="108000" tIns="108000" r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Hvordan dokumenterer 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kern="0">
                <a:latin typeface="KBH Tekst" panose="00000500000000000000" pitchFamily="2" charset="0"/>
              </a:rPr>
              <a:t>Hvordan planlægger I det videre forløb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Skal patient udfylde PRO ved næste besøg?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p:txBody>
      </p:sp>
      <p:sp>
        <p:nvSpPr>
          <p:cNvPr id="141" name="Rektangel 140">
            <a:extLst>
              <a:ext uri="{FF2B5EF4-FFF2-40B4-BE49-F238E27FC236}">
                <a16:creationId xmlns:a16="http://schemas.microsoft.com/office/drawing/2014/main" id="{4465B994-7979-4454-9966-8FAF3EA8352E}"/>
              </a:ext>
            </a:extLst>
          </p:cNvPr>
          <p:cNvSpPr/>
          <p:nvPr/>
        </p:nvSpPr>
        <p:spPr>
          <a:xfrm>
            <a:off x="2146286" y="3443691"/>
            <a:ext cx="1872000" cy="1560109"/>
          </a:xfrm>
          <a:prstGeom prst="rect">
            <a:avLst/>
          </a:prstGeom>
          <a:solidFill>
            <a:schemeClr val="bg1"/>
          </a:solidFill>
          <a:ln w="3175" cap="flat" cmpd="sng" algn="ctr">
            <a:solidFill>
              <a:srgbClr val="45AB90"/>
            </a:solidFill>
            <a:prstDash val="solid"/>
            <a:miter lim="800000"/>
          </a:ln>
          <a:effectLst/>
        </p:spPr>
        <p:txBody>
          <a:bodyPr lIns="108000" tIns="108000" r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Hvem udsender spørgeskemaet?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Hvornår? Hvordan?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a:ln>
                  <a:noFill/>
                </a:ln>
                <a:effectLst/>
                <a:uLnTx/>
                <a:uFillTx/>
                <a:latin typeface="KBH Tekst" panose="00000500000000000000" pitchFamily="2" charset="0"/>
                <a:ea typeface="+mn-ea"/>
                <a:cs typeface="+mn-cs"/>
              </a:rPr>
              <a:t>Hvilke patienter skal modtage spørgeskemaet?</a:t>
            </a:r>
          </a:p>
        </p:txBody>
      </p:sp>
      <p:sp>
        <p:nvSpPr>
          <p:cNvPr id="144" name="Rektangel 143">
            <a:extLst>
              <a:ext uri="{FF2B5EF4-FFF2-40B4-BE49-F238E27FC236}">
                <a16:creationId xmlns:a16="http://schemas.microsoft.com/office/drawing/2014/main" id="{FB5E626B-C55A-4F76-9E4E-DE16822ADB38}"/>
              </a:ext>
            </a:extLst>
          </p:cNvPr>
          <p:cNvSpPr/>
          <p:nvPr/>
        </p:nvSpPr>
        <p:spPr>
          <a:xfrm>
            <a:off x="143687" y="2848263"/>
            <a:ext cx="1872000" cy="540000"/>
          </a:xfrm>
          <a:prstGeom prst="rect">
            <a:avLst/>
          </a:prstGeom>
          <a:solidFill>
            <a:srgbClr val="78C8B3"/>
          </a:solidFill>
          <a:ln w="3175" cap="flat" cmpd="sng" algn="ctr">
            <a:solidFill>
              <a:srgbClr val="78C8B3"/>
            </a:solidFill>
            <a:prstDash val="solid"/>
            <a:miter lim="800000"/>
          </a:ln>
          <a:effectLst/>
        </p:spPr>
        <p:txBody>
          <a:bodyPr lIns="108000" tIns="108000" rIns="108000" b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a:ln>
                  <a:noFill/>
                </a:ln>
                <a:effectLst/>
                <a:uLnTx/>
                <a:uFillTx/>
                <a:latin typeface="KBH Tekst" panose="00000500000000000000" pitchFamily="2" charset="0"/>
              </a:rPr>
              <a:t>Introduktion til PRO / aftale</a:t>
            </a:r>
          </a:p>
        </p:txBody>
      </p:sp>
      <p:sp>
        <p:nvSpPr>
          <p:cNvPr id="5" name="Pladsholder til slidenummer 4">
            <a:extLst>
              <a:ext uri="{FF2B5EF4-FFF2-40B4-BE49-F238E27FC236}">
                <a16:creationId xmlns:a16="http://schemas.microsoft.com/office/drawing/2014/main" id="{AEA4DF63-FE3D-45F5-8A18-5D07BBB73FF7}"/>
              </a:ext>
            </a:extLst>
          </p:cNvPr>
          <p:cNvSpPr>
            <a:spLocks noGrp="1"/>
          </p:cNvSpPr>
          <p:nvPr>
            <p:ph type="sldNum" sz="quarter" idx="12"/>
          </p:nvPr>
        </p:nvSpPr>
        <p:spPr/>
        <p:txBody>
          <a:bodyPr/>
          <a:lstStyle/>
          <a:p>
            <a:fld id="{24C8C45C-947F-4981-8B3F-4F32E973C901}" type="slidenum">
              <a:rPr lang="da-DK" smtClean="0"/>
              <a:pPr/>
              <a:t>12</a:t>
            </a:fld>
            <a:endParaRPr lang="da-DK"/>
          </a:p>
        </p:txBody>
      </p:sp>
      <p:sp>
        <p:nvSpPr>
          <p:cNvPr id="44" name="Rektangel 43">
            <a:extLst>
              <a:ext uri="{FF2B5EF4-FFF2-40B4-BE49-F238E27FC236}">
                <a16:creationId xmlns:a16="http://schemas.microsoft.com/office/drawing/2014/main" id="{A3D3DD48-83C9-4B22-A9A7-AECDCD218EA0}"/>
              </a:ext>
            </a:extLst>
          </p:cNvPr>
          <p:cNvSpPr/>
          <p:nvPr/>
        </p:nvSpPr>
        <p:spPr>
          <a:xfrm>
            <a:off x="8127398" y="5884270"/>
            <a:ext cx="1872000" cy="973729"/>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a:p>
        </p:txBody>
      </p:sp>
      <p:sp>
        <p:nvSpPr>
          <p:cNvPr id="45" name="Tekstfelt 44">
            <a:extLst>
              <a:ext uri="{FF2B5EF4-FFF2-40B4-BE49-F238E27FC236}">
                <a16:creationId xmlns:a16="http://schemas.microsoft.com/office/drawing/2014/main" id="{9FBE54D0-2E40-4F9E-9224-622468BAC8ED}"/>
              </a:ext>
            </a:extLst>
          </p:cNvPr>
          <p:cNvSpPr txBox="1"/>
          <p:nvPr/>
        </p:nvSpPr>
        <p:spPr>
          <a:xfrm>
            <a:off x="8211919" y="6026154"/>
            <a:ext cx="154935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a:latin typeface="KBH Tekst "/>
              </a:rPr>
              <a:t>Udfyld skabelon for arbejdsgange</a:t>
            </a:r>
            <a:endParaRPr kumimoji="0" lang="da-DK" sz="1000" i="0" u="none" strike="noStrike" kern="1200" cap="none" spc="0" normalizeH="0" baseline="0" noProof="0">
              <a:ln>
                <a:noFill/>
              </a:ln>
              <a:effectLst/>
              <a:uLnTx/>
              <a:uFillTx/>
              <a:latin typeface="KBH Tekst "/>
              <a:ea typeface="+mn-ea"/>
              <a:cs typeface="+mn-cs"/>
            </a:endParaRPr>
          </a:p>
        </p:txBody>
      </p:sp>
      <p:graphicFrame>
        <p:nvGraphicFramePr>
          <p:cNvPr id="2" name="Objekt 1">
            <a:extLst>
              <a:ext uri="{FF2B5EF4-FFF2-40B4-BE49-F238E27FC236}">
                <a16:creationId xmlns:a16="http://schemas.microsoft.com/office/drawing/2014/main" id="{B142FBF5-2239-4E66-85DB-F87126CF2B74}"/>
              </a:ext>
            </a:extLst>
          </p:cNvPr>
          <p:cNvGraphicFramePr>
            <a:graphicFrameLocks noChangeAspect="1"/>
          </p:cNvGraphicFramePr>
          <p:nvPr>
            <p:extLst>
              <p:ext uri="{D42A27DB-BD31-4B8C-83A1-F6EECF244321}">
                <p14:modId xmlns:p14="http://schemas.microsoft.com/office/powerpoint/2010/main" val="3624638730"/>
              </p:ext>
            </p:extLst>
          </p:nvPr>
        </p:nvGraphicFramePr>
        <p:xfrm>
          <a:off x="9173912" y="5219704"/>
          <a:ext cx="381000" cy="806450"/>
        </p:xfrm>
        <a:graphic>
          <a:graphicData uri="http://schemas.openxmlformats.org/presentationml/2006/ole">
            <mc:AlternateContent xmlns:mc="http://schemas.openxmlformats.org/markup-compatibility/2006">
              <mc:Choice xmlns:v="urn:schemas-microsoft-com:vml" Requires="v">
                <p:oleObj spid="_x0000_s5125" name="Document" showAsIcon="1" r:id="rId12" imgW="381156" imgH="806335" progId="Word.Document.12">
                  <p:embed/>
                </p:oleObj>
              </mc:Choice>
              <mc:Fallback>
                <p:oleObj name="Document" showAsIcon="1" r:id="rId12" imgW="381156" imgH="806335" progId="Word.Document.12">
                  <p:embed/>
                  <p:pic>
                    <p:nvPicPr>
                      <p:cNvPr id="2" name="Objekt 1">
                        <a:extLst>
                          <a:ext uri="{FF2B5EF4-FFF2-40B4-BE49-F238E27FC236}">
                            <a16:creationId xmlns:a16="http://schemas.microsoft.com/office/drawing/2014/main" id="{B142FBF5-2239-4E66-85DB-F87126CF2B74}"/>
                          </a:ext>
                        </a:extLst>
                      </p:cNvPr>
                      <p:cNvPicPr/>
                      <p:nvPr/>
                    </p:nvPicPr>
                    <p:blipFill>
                      <a:blip r:embed="rId13"/>
                      <a:stretch>
                        <a:fillRect/>
                      </a:stretch>
                    </p:blipFill>
                    <p:spPr>
                      <a:xfrm>
                        <a:off x="9173912" y="5219704"/>
                        <a:ext cx="381000" cy="806450"/>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1462931-310B-4BD7-ABD3-123B3F45BF74}"/>
              </a:ext>
            </a:extLst>
          </p:cNvPr>
          <p:cNvGraphicFramePr>
            <a:graphicFrameLocks noChangeAspect="1"/>
          </p:cNvGraphicFramePr>
          <p:nvPr>
            <p:extLst>
              <p:ext uri="{D42A27DB-BD31-4B8C-83A1-F6EECF244321}">
                <p14:modId xmlns:p14="http://schemas.microsoft.com/office/powerpoint/2010/main" val="1333748065"/>
              </p:ext>
            </p:extLst>
          </p:nvPr>
        </p:nvGraphicFramePr>
        <p:xfrm>
          <a:off x="11204575" y="6535738"/>
          <a:ext cx="330200" cy="698500"/>
        </p:xfrm>
        <a:graphic>
          <a:graphicData uri="http://schemas.openxmlformats.org/presentationml/2006/ole">
            <mc:AlternateContent xmlns:mc="http://schemas.openxmlformats.org/markup-compatibility/2006">
              <mc:Choice xmlns:v="urn:schemas-microsoft-com:vml" Requires="v">
                <p:oleObj spid="_x0000_s5126" name="Acrobat Document" showAsIcon="1" r:id="rId14" imgW="329760" imgH="698400" progId="AcroExch.Document.DC">
                  <p:embed/>
                </p:oleObj>
              </mc:Choice>
              <mc:Fallback>
                <p:oleObj name="Acrobat Document" showAsIcon="1" r:id="rId14" imgW="329760" imgH="698400" progId="AcroExch.Document.DC">
                  <p:embed/>
                  <p:pic>
                    <p:nvPicPr>
                      <p:cNvPr id="6" name="Objekt 5">
                        <a:extLst>
                          <a:ext uri="{FF2B5EF4-FFF2-40B4-BE49-F238E27FC236}">
                            <a16:creationId xmlns:a16="http://schemas.microsoft.com/office/drawing/2014/main" id="{B1462931-310B-4BD7-ABD3-123B3F45BF74}"/>
                          </a:ext>
                        </a:extLst>
                      </p:cNvPr>
                      <p:cNvPicPr/>
                      <p:nvPr/>
                    </p:nvPicPr>
                    <p:blipFill>
                      <a:blip r:embed="rId15"/>
                      <a:stretch>
                        <a:fillRect/>
                      </a:stretch>
                    </p:blipFill>
                    <p:spPr>
                      <a:xfrm>
                        <a:off x="11204575" y="6535738"/>
                        <a:ext cx="330200" cy="698500"/>
                      </a:xfrm>
                      <a:prstGeom prst="rect">
                        <a:avLst/>
                      </a:prstGeom>
                    </p:spPr>
                  </p:pic>
                </p:oleObj>
              </mc:Fallback>
            </mc:AlternateContent>
          </a:graphicData>
        </a:graphic>
      </p:graphicFrame>
      <p:graphicFrame>
        <p:nvGraphicFramePr>
          <p:cNvPr id="8" name="Objekt 7">
            <a:hlinkClick r:id="" action="ppaction://ole?verb=0"/>
            <a:extLst>
              <a:ext uri="{FF2B5EF4-FFF2-40B4-BE49-F238E27FC236}">
                <a16:creationId xmlns:a16="http://schemas.microsoft.com/office/drawing/2014/main" id="{9D4C2C7F-BBA0-4A3B-B8ED-F3FD6BAED880}"/>
              </a:ext>
            </a:extLst>
          </p:cNvPr>
          <p:cNvGraphicFramePr>
            <a:graphicFrameLocks noChangeAspect="1"/>
          </p:cNvGraphicFramePr>
          <p:nvPr>
            <p:extLst>
              <p:ext uri="{D42A27DB-BD31-4B8C-83A1-F6EECF244321}">
                <p14:modId xmlns:p14="http://schemas.microsoft.com/office/powerpoint/2010/main" val="1744329428"/>
              </p:ext>
            </p:extLst>
          </p:nvPr>
        </p:nvGraphicFramePr>
        <p:xfrm>
          <a:off x="8872898" y="6411259"/>
          <a:ext cx="381000" cy="806450"/>
        </p:xfrm>
        <a:graphic>
          <a:graphicData uri="http://schemas.openxmlformats.org/presentationml/2006/ole">
            <mc:AlternateContent xmlns:mc="http://schemas.openxmlformats.org/markup-compatibility/2006">
              <mc:Choice xmlns:v="urn:schemas-microsoft-com:vml" Requires="v">
                <p:oleObj spid="_x0000_s5127" name="Presentation" showAsIcon="1" r:id="rId16" imgW="381156" imgH="806335" progId="PowerPoint.Show.12">
                  <p:embed/>
                </p:oleObj>
              </mc:Choice>
              <mc:Fallback>
                <p:oleObj name="Presentation" showAsIcon="1" r:id="rId16" imgW="381156" imgH="806335" progId="PowerPoint.Show.12">
                  <p:embed/>
                  <p:pic>
                    <p:nvPicPr>
                      <p:cNvPr id="8" name="Objekt 7">
                        <a:hlinkClick r:id="" action="ppaction://ole?verb=0"/>
                        <a:extLst>
                          <a:ext uri="{FF2B5EF4-FFF2-40B4-BE49-F238E27FC236}">
                            <a16:creationId xmlns:a16="http://schemas.microsoft.com/office/drawing/2014/main" id="{9D4C2C7F-BBA0-4A3B-B8ED-F3FD6BAED880}"/>
                          </a:ext>
                        </a:extLst>
                      </p:cNvPr>
                      <p:cNvPicPr/>
                      <p:nvPr/>
                    </p:nvPicPr>
                    <p:blipFill>
                      <a:blip r:embed="rId17"/>
                      <a:stretch>
                        <a:fillRect/>
                      </a:stretch>
                    </p:blipFill>
                    <p:spPr>
                      <a:xfrm>
                        <a:off x="8872898" y="6411259"/>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2206799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ktangel 55">
            <a:extLst>
              <a:ext uri="{FF2B5EF4-FFF2-40B4-BE49-F238E27FC236}">
                <a16:creationId xmlns:a16="http://schemas.microsoft.com/office/drawing/2014/main" id="{8A08CBBB-B97A-4B1E-BA69-17290E25A8F8}"/>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98" name="Tekstfelt 97">
            <a:extLst>
              <a:ext uri="{FF2B5EF4-FFF2-40B4-BE49-F238E27FC236}">
                <a16:creationId xmlns:a16="http://schemas.microsoft.com/office/drawing/2014/main" id="{7B09A8B6-C918-4A40-9930-134868AE6B50}"/>
              </a:ext>
            </a:extLst>
          </p:cNvPr>
          <p:cNvSpPr txBox="1"/>
          <p:nvPr/>
        </p:nvSpPr>
        <p:spPr>
          <a:xfrm>
            <a:off x="10342462" y="2757136"/>
            <a:ext cx="1547222" cy="215444"/>
          </a:xfrm>
          <a:prstGeom prst="rect">
            <a:avLst/>
          </a:prstGeom>
          <a:noFill/>
        </p:spPr>
        <p:txBody>
          <a:bodyPr wrap="square">
            <a:spAutoFit/>
          </a:bodyPr>
          <a:lstStyle/>
          <a:p>
            <a:pPr algn="ctr"/>
            <a:r>
              <a:rPr lang="da-DK" sz="800">
                <a:solidFill>
                  <a:srgbClr val="000000"/>
                </a:solidFill>
                <a:latin typeface="KBH Tekst" panose="00000500000000000000" pitchFamily="2" charset="0"/>
              </a:rPr>
              <a:t>Spørgeskema besvaret</a:t>
            </a:r>
            <a:endParaRPr lang="da-DK" sz="800" b="0" i="0" u="none" strike="noStrike" baseline="0">
              <a:solidFill>
                <a:srgbClr val="000000"/>
              </a:solidFill>
              <a:latin typeface="KBH Tekst" panose="00000500000000000000" pitchFamily="2" charset="0"/>
            </a:endParaRPr>
          </a:p>
        </p:txBody>
      </p:sp>
      <p:sp>
        <p:nvSpPr>
          <p:cNvPr id="107" name="Rektangel 106">
            <a:extLst>
              <a:ext uri="{FF2B5EF4-FFF2-40B4-BE49-F238E27FC236}">
                <a16:creationId xmlns:a16="http://schemas.microsoft.com/office/drawing/2014/main" id="{E420F945-FB74-4689-943C-0C06050DB9B7}"/>
              </a:ext>
            </a:extLst>
          </p:cNvPr>
          <p:cNvSpPr/>
          <p:nvPr/>
        </p:nvSpPr>
        <p:spPr>
          <a:xfrm>
            <a:off x="334400" y="3209382"/>
            <a:ext cx="2619964" cy="2736288"/>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10" name="Rektangel 109">
            <a:extLst>
              <a:ext uri="{FF2B5EF4-FFF2-40B4-BE49-F238E27FC236}">
                <a16:creationId xmlns:a16="http://schemas.microsoft.com/office/drawing/2014/main" id="{7E115CA7-823F-49E0-AF2A-15A78D6002B9}"/>
              </a:ext>
            </a:extLst>
          </p:cNvPr>
          <p:cNvSpPr/>
          <p:nvPr/>
        </p:nvSpPr>
        <p:spPr>
          <a:xfrm>
            <a:off x="3136400" y="3200010"/>
            <a:ext cx="2634688" cy="1548922"/>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3" name="Tekstfelt 32">
            <a:extLst>
              <a:ext uri="{FF2B5EF4-FFF2-40B4-BE49-F238E27FC236}">
                <a16:creationId xmlns:a16="http://schemas.microsoft.com/office/drawing/2014/main" id="{0FB49AA6-529C-4F89-ADAB-CD11DAFF5107}"/>
              </a:ext>
            </a:extLst>
          </p:cNvPr>
          <p:cNvSpPr txBox="1"/>
          <p:nvPr/>
        </p:nvSpPr>
        <p:spPr>
          <a:xfrm>
            <a:off x="402776" y="3334918"/>
            <a:ext cx="2520000" cy="2092881"/>
          </a:xfrm>
          <a:prstGeom prst="rect">
            <a:avLst/>
          </a:prstGeom>
          <a:noFill/>
        </p:spPr>
        <p:txBody>
          <a:bodyPr wrap="square">
            <a:spAutoFit/>
          </a:bodyPr>
          <a:lstStyle/>
          <a:p>
            <a:pPr algn="ctr"/>
            <a:r>
              <a:rPr lang="da-DK" sz="1000" b="1">
                <a:latin typeface="KBH Tekst" panose="00000500000000000000" pitchFamily="2" charset="0"/>
              </a:rPr>
              <a:t>Forstå målgruppens barrierer mod at besvare spørgeskemaet </a:t>
            </a:r>
          </a:p>
          <a:p>
            <a:pPr algn="ctr"/>
            <a:endParaRPr lang="da-DK" sz="1000" b="1" i="0" u="none" strike="noStrike" baseline="0">
              <a:latin typeface="KBH Tekst" panose="00000500000000000000" pitchFamily="2" charset="0"/>
            </a:endParaRPr>
          </a:p>
          <a:p>
            <a:pPr algn="ctr"/>
            <a:endParaRPr lang="da-DK" sz="1000" b="1" i="0" u="none" strike="noStrike" baseline="0">
              <a:latin typeface="KBH Tekst" panose="00000500000000000000" pitchFamily="2" charset="0"/>
            </a:endParaRPr>
          </a:p>
          <a:p>
            <a:pPr algn="ctr"/>
            <a:r>
              <a:rPr lang="da-DK" sz="1000">
                <a:latin typeface="KBH Tekst" panose="00000500000000000000" pitchFamily="2" charset="0"/>
              </a:rPr>
              <a:t>Hvis I kender barriererne, kan I bedre tilrettelægge, hvordan I kan hjælpe jeres målgruppe med at anvende PRO.  </a:t>
            </a:r>
          </a:p>
          <a:p>
            <a:pPr algn="ctr"/>
            <a:endParaRPr lang="da-DK" sz="1000">
              <a:latin typeface="KBH Tekst" panose="00000500000000000000" pitchFamily="2" charset="0"/>
            </a:endParaRPr>
          </a:p>
          <a:p>
            <a:pPr algn="ctr"/>
            <a:r>
              <a:rPr lang="da-DK" sz="1000">
                <a:latin typeface="KBH Tekst" panose="00000500000000000000" pitchFamily="2" charset="0"/>
              </a:rPr>
              <a:t>Se eksempler på barrierer i </a:t>
            </a:r>
            <a:r>
              <a:rPr lang="da-DK" sz="1000" err="1">
                <a:latin typeface="KBH Tekst" panose="00000500000000000000" pitchFamily="2" charset="0"/>
              </a:rPr>
              <a:t>PDF’en</a:t>
            </a:r>
            <a:r>
              <a:rPr lang="da-DK" sz="1000">
                <a:latin typeface="KBH Tekst" panose="00000500000000000000" pitchFamily="2" charset="0"/>
              </a:rPr>
              <a:t> her </a:t>
            </a:r>
            <a:r>
              <a:rPr lang="da-DK" sz="1000" baseline="30000">
                <a:latin typeface="KBH Tekst" panose="00000500000000000000" pitchFamily="2" charset="0"/>
              </a:rPr>
              <a:t>6,7 </a:t>
            </a:r>
            <a:endParaRPr lang="da-DK" sz="1000">
              <a:latin typeface="KBH Tekst" panose="00000500000000000000" pitchFamily="2" charset="0"/>
            </a:endParaRPr>
          </a:p>
          <a:p>
            <a:pPr algn="ctr"/>
            <a:endParaRPr lang="da-DK" sz="1000">
              <a:latin typeface="KBH Tekst" panose="00000500000000000000" pitchFamily="2" charset="0"/>
            </a:endParaRPr>
          </a:p>
          <a:p>
            <a:pPr algn="ctr"/>
            <a:endParaRPr lang="da-DK" sz="1000">
              <a:latin typeface="KBH Tekst" panose="00000500000000000000" pitchFamily="2" charset="0"/>
            </a:endParaRPr>
          </a:p>
        </p:txBody>
      </p:sp>
      <p:sp>
        <p:nvSpPr>
          <p:cNvPr id="44" name="Tekstfelt 43">
            <a:extLst>
              <a:ext uri="{FF2B5EF4-FFF2-40B4-BE49-F238E27FC236}">
                <a16:creationId xmlns:a16="http://schemas.microsoft.com/office/drawing/2014/main" id="{7754C79C-0822-4AA4-A249-8A28915A49FE}"/>
              </a:ext>
            </a:extLst>
          </p:cNvPr>
          <p:cNvSpPr txBox="1"/>
          <p:nvPr/>
        </p:nvSpPr>
        <p:spPr>
          <a:xfrm>
            <a:off x="3199819" y="3342315"/>
            <a:ext cx="2492285" cy="1316043"/>
          </a:xfrm>
          <a:prstGeom prst="rect">
            <a:avLst/>
          </a:prstGeom>
          <a:noFill/>
        </p:spPr>
        <p:txBody>
          <a:bodyPr wrap="square">
            <a:spAutoFit/>
          </a:bodyPr>
          <a:lstStyle/>
          <a:p>
            <a:pPr algn="ctr"/>
            <a:r>
              <a:rPr lang="da-DK" sz="1000" b="1">
                <a:latin typeface="KBH Tekst" panose="00000500000000000000" pitchFamily="2" charset="0"/>
              </a:rPr>
              <a:t>Skab en relation til patienten</a:t>
            </a:r>
            <a:endParaRPr lang="da-DK" sz="1000">
              <a:latin typeface="KBH Tekst" panose="00000500000000000000" pitchFamily="2" charset="0"/>
            </a:endParaRPr>
          </a:p>
          <a:p>
            <a:pPr algn="ctr"/>
            <a:endParaRPr lang="da-DK" sz="1000">
              <a:latin typeface="KBH Tekst" panose="00000500000000000000" pitchFamily="2" charset="0"/>
            </a:endParaRPr>
          </a:p>
          <a:p>
            <a:pPr algn="ctr"/>
            <a:r>
              <a:rPr lang="da-DK" sz="1000">
                <a:latin typeface="KBH Tekst" panose="00000500000000000000" pitchFamily="2" charset="0"/>
              </a:rPr>
              <a:t>Det har betydning, at en medarbejder opfordrer patienten til at besvare PRO. </a:t>
            </a:r>
            <a:br>
              <a:rPr lang="da-DK" sz="1000">
                <a:latin typeface="KBH Tekst" panose="00000500000000000000" pitchFamily="2" charset="0"/>
              </a:rPr>
            </a:br>
            <a:r>
              <a:rPr lang="da-DK" sz="1000">
                <a:latin typeface="KBH Tekst" panose="00000500000000000000" pitchFamily="2" charset="0"/>
              </a:rPr>
              <a:t>På den måde bliver der skabt en relation til patienten</a:t>
            </a:r>
          </a:p>
          <a:p>
            <a:pPr algn="ctr"/>
            <a:endParaRPr lang="da-DK" sz="1000">
              <a:latin typeface="KBH Tekst" panose="00000500000000000000" pitchFamily="2" charset="0"/>
            </a:endParaRPr>
          </a:p>
        </p:txBody>
      </p:sp>
      <p:sp>
        <p:nvSpPr>
          <p:cNvPr id="82" name="Tekstfelt 81">
            <a:extLst>
              <a:ext uri="{FF2B5EF4-FFF2-40B4-BE49-F238E27FC236}">
                <a16:creationId xmlns:a16="http://schemas.microsoft.com/office/drawing/2014/main" id="{81D86209-DFE8-414B-BF3D-9900410C5C37}"/>
              </a:ext>
            </a:extLst>
          </p:cNvPr>
          <p:cNvSpPr txBox="1"/>
          <p:nvPr/>
        </p:nvSpPr>
        <p:spPr>
          <a:xfrm>
            <a:off x="294775" y="2728943"/>
            <a:ext cx="1125022" cy="215444"/>
          </a:xfrm>
          <a:prstGeom prst="rect">
            <a:avLst/>
          </a:prstGeom>
          <a:noFill/>
        </p:spPr>
        <p:txBody>
          <a:bodyPr wrap="square">
            <a:spAutoFit/>
          </a:bodyPr>
          <a:lstStyle/>
          <a:p>
            <a:pPr algn="ctr"/>
            <a:r>
              <a:rPr lang="da-DK" sz="800">
                <a:solidFill>
                  <a:srgbClr val="000000"/>
                </a:solidFill>
                <a:latin typeface="KBH Tekst" panose="00000500000000000000" pitchFamily="2" charset="0"/>
              </a:rPr>
              <a:t>Patient</a:t>
            </a:r>
            <a:endParaRPr lang="da-DK" sz="800" b="0" i="0" u="none" strike="noStrike" baseline="0">
              <a:solidFill>
                <a:srgbClr val="000000"/>
              </a:solidFill>
              <a:latin typeface="KBH Tekst" panose="00000500000000000000" pitchFamily="2" charset="0"/>
            </a:endParaRPr>
          </a:p>
        </p:txBody>
      </p:sp>
      <p:sp>
        <p:nvSpPr>
          <p:cNvPr id="83" name="Tekstfelt 82">
            <a:extLst>
              <a:ext uri="{FF2B5EF4-FFF2-40B4-BE49-F238E27FC236}">
                <a16:creationId xmlns:a16="http://schemas.microsoft.com/office/drawing/2014/main" id="{9D58527A-0CAF-463E-AE9E-851C660A1B08}"/>
              </a:ext>
            </a:extLst>
          </p:cNvPr>
          <p:cNvSpPr txBox="1"/>
          <p:nvPr/>
        </p:nvSpPr>
        <p:spPr>
          <a:xfrm>
            <a:off x="1000072" y="2503043"/>
            <a:ext cx="1314903" cy="553998"/>
          </a:xfrm>
          <a:prstGeom prst="rect">
            <a:avLst/>
          </a:prstGeom>
          <a:noFill/>
        </p:spPr>
        <p:txBody>
          <a:bodyPr wrap="square" lIns="0" tIns="0" rIns="0" bIns="0" rtlCol="0">
            <a:spAutoFit/>
          </a:bodyPr>
          <a:lstStyle/>
          <a:p>
            <a:pPr algn="ctr"/>
            <a:r>
              <a:rPr lang="da-DK" sz="3600" b="1">
                <a:latin typeface="KBH Tekst" panose="00000500000000000000" pitchFamily="2" charset="0"/>
              </a:rPr>
              <a:t>1</a:t>
            </a:r>
          </a:p>
        </p:txBody>
      </p:sp>
      <p:sp>
        <p:nvSpPr>
          <p:cNvPr id="84" name="Tekstfelt 83">
            <a:extLst>
              <a:ext uri="{FF2B5EF4-FFF2-40B4-BE49-F238E27FC236}">
                <a16:creationId xmlns:a16="http://schemas.microsoft.com/office/drawing/2014/main" id="{36B10D53-2C6B-4EE7-ADFB-C1BB08E531B9}"/>
              </a:ext>
            </a:extLst>
          </p:cNvPr>
          <p:cNvSpPr txBox="1"/>
          <p:nvPr/>
        </p:nvSpPr>
        <p:spPr>
          <a:xfrm>
            <a:off x="3186111" y="2503043"/>
            <a:ext cx="2520000" cy="553998"/>
          </a:xfrm>
          <a:prstGeom prst="rect">
            <a:avLst/>
          </a:prstGeom>
          <a:noFill/>
        </p:spPr>
        <p:txBody>
          <a:bodyPr wrap="square" lIns="0" tIns="0" rIns="0" bIns="0" rtlCol="0">
            <a:spAutoFit/>
          </a:bodyPr>
          <a:lstStyle/>
          <a:p>
            <a:pPr algn="ctr"/>
            <a:r>
              <a:rPr lang="da-DK" sz="3600" b="1">
                <a:latin typeface="KBH Tekst" panose="00000500000000000000" pitchFamily="2" charset="0"/>
              </a:rPr>
              <a:t>2</a:t>
            </a:r>
          </a:p>
        </p:txBody>
      </p:sp>
      <p:sp>
        <p:nvSpPr>
          <p:cNvPr id="96" name="Tekstfelt 95">
            <a:extLst>
              <a:ext uri="{FF2B5EF4-FFF2-40B4-BE49-F238E27FC236}">
                <a16:creationId xmlns:a16="http://schemas.microsoft.com/office/drawing/2014/main" id="{8799BC27-6D5E-48D8-B42F-B05EFC4A7279}"/>
              </a:ext>
            </a:extLst>
          </p:cNvPr>
          <p:cNvSpPr txBox="1"/>
          <p:nvPr/>
        </p:nvSpPr>
        <p:spPr>
          <a:xfrm>
            <a:off x="8866580" y="2503043"/>
            <a:ext cx="2340000" cy="553998"/>
          </a:xfrm>
          <a:prstGeom prst="rect">
            <a:avLst/>
          </a:prstGeom>
          <a:noFill/>
        </p:spPr>
        <p:txBody>
          <a:bodyPr wrap="square" lIns="0" tIns="0" rIns="0" bIns="0" rtlCol="0">
            <a:spAutoFit/>
          </a:bodyPr>
          <a:lstStyle/>
          <a:p>
            <a:pPr algn="ctr"/>
            <a:r>
              <a:rPr lang="da-DK" sz="3600" b="1">
                <a:latin typeface="KBH Tekst" panose="00000500000000000000" pitchFamily="2" charset="0"/>
              </a:rPr>
              <a:t>4</a:t>
            </a:r>
          </a:p>
        </p:txBody>
      </p:sp>
      <p:cxnSp>
        <p:nvCxnSpPr>
          <p:cNvPr id="97" name="Lige forbindelse 96">
            <a:extLst>
              <a:ext uri="{FF2B5EF4-FFF2-40B4-BE49-F238E27FC236}">
                <a16:creationId xmlns:a16="http://schemas.microsoft.com/office/drawing/2014/main" id="{22B172A1-A0E5-47EA-A0D0-E9F2B02F7695}"/>
              </a:ext>
            </a:extLst>
          </p:cNvPr>
          <p:cNvCxnSpPr>
            <a:cxnSpLocks/>
          </p:cNvCxnSpPr>
          <p:nvPr/>
        </p:nvCxnSpPr>
        <p:spPr>
          <a:xfrm flipV="1">
            <a:off x="1074037" y="2308587"/>
            <a:ext cx="9684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Ellipse 99">
            <a:extLst>
              <a:ext uri="{FF2B5EF4-FFF2-40B4-BE49-F238E27FC236}">
                <a16:creationId xmlns:a16="http://schemas.microsoft.com/office/drawing/2014/main" id="{F73BAA96-A62A-4486-9766-7F03DDD813C5}"/>
              </a:ext>
            </a:extLst>
          </p:cNvPr>
          <p:cNvSpPr/>
          <p:nvPr/>
        </p:nvSpPr>
        <p:spPr>
          <a:xfrm>
            <a:off x="1473938" y="2153992"/>
            <a:ext cx="360000" cy="36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01" name="Ellipse 100">
            <a:extLst>
              <a:ext uri="{FF2B5EF4-FFF2-40B4-BE49-F238E27FC236}">
                <a16:creationId xmlns:a16="http://schemas.microsoft.com/office/drawing/2014/main" id="{3F0C25CE-FE47-43FC-9A6B-0804B51F0EF9}"/>
              </a:ext>
            </a:extLst>
          </p:cNvPr>
          <p:cNvSpPr/>
          <p:nvPr/>
        </p:nvSpPr>
        <p:spPr>
          <a:xfrm>
            <a:off x="4268152" y="2153992"/>
            <a:ext cx="360000" cy="36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02" name="Ellipse 101">
            <a:extLst>
              <a:ext uri="{FF2B5EF4-FFF2-40B4-BE49-F238E27FC236}">
                <a16:creationId xmlns:a16="http://schemas.microsoft.com/office/drawing/2014/main" id="{BABDAC66-F839-4A2B-B5AC-B00C68EC1A6E}"/>
              </a:ext>
            </a:extLst>
          </p:cNvPr>
          <p:cNvSpPr/>
          <p:nvPr/>
        </p:nvSpPr>
        <p:spPr>
          <a:xfrm>
            <a:off x="9856580" y="2153992"/>
            <a:ext cx="360000" cy="36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03" name="Tekstfelt 102">
            <a:extLst>
              <a:ext uri="{FF2B5EF4-FFF2-40B4-BE49-F238E27FC236}">
                <a16:creationId xmlns:a16="http://schemas.microsoft.com/office/drawing/2014/main" id="{B2F06322-9BA7-4541-80DE-899923894294}"/>
              </a:ext>
            </a:extLst>
          </p:cNvPr>
          <p:cNvSpPr txBox="1"/>
          <p:nvPr/>
        </p:nvSpPr>
        <p:spPr>
          <a:xfrm>
            <a:off x="6577247" y="2503043"/>
            <a:ext cx="1314903" cy="553998"/>
          </a:xfrm>
          <a:prstGeom prst="rect">
            <a:avLst/>
          </a:prstGeom>
          <a:noFill/>
        </p:spPr>
        <p:txBody>
          <a:bodyPr wrap="square" lIns="0" tIns="0" rIns="0" bIns="0" rtlCol="0">
            <a:spAutoFit/>
          </a:bodyPr>
          <a:lstStyle/>
          <a:p>
            <a:pPr algn="ctr"/>
            <a:r>
              <a:rPr lang="da-DK" sz="3600" b="1">
                <a:latin typeface="KBH Tekst" panose="00000500000000000000" pitchFamily="2" charset="0"/>
              </a:rPr>
              <a:t>3</a:t>
            </a:r>
          </a:p>
        </p:txBody>
      </p:sp>
      <p:sp>
        <p:nvSpPr>
          <p:cNvPr id="104" name="Ellipse 103">
            <a:extLst>
              <a:ext uri="{FF2B5EF4-FFF2-40B4-BE49-F238E27FC236}">
                <a16:creationId xmlns:a16="http://schemas.microsoft.com/office/drawing/2014/main" id="{A628A7D8-4E45-42AE-A808-96BE8BD7F0C9}"/>
              </a:ext>
            </a:extLst>
          </p:cNvPr>
          <p:cNvSpPr/>
          <p:nvPr/>
        </p:nvSpPr>
        <p:spPr>
          <a:xfrm>
            <a:off x="7062366" y="2153992"/>
            <a:ext cx="360000" cy="36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6" name="Pladsholder til indhold 2">
            <a:extLst>
              <a:ext uri="{FF2B5EF4-FFF2-40B4-BE49-F238E27FC236}">
                <a16:creationId xmlns:a16="http://schemas.microsoft.com/office/drawing/2014/main" id="{459B5F0C-DDE2-4831-BBAF-372E691838BD}"/>
              </a:ext>
            </a:extLst>
          </p:cNvPr>
          <p:cNvSpPr txBox="1">
            <a:spLocks/>
          </p:cNvSpPr>
          <p:nvPr/>
        </p:nvSpPr>
        <p:spPr>
          <a:xfrm>
            <a:off x="72570" y="198690"/>
            <a:ext cx="12045600" cy="1334626"/>
          </a:xfrm>
          <a:prstGeom prst="rect">
            <a:avLst/>
          </a:prstGeom>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lang="da-DK" sz="1800">
                <a:solidFill>
                  <a:schemeClr val="tx1"/>
                </a:solidFill>
                <a:latin typeface="+mj-lt"/>
              </a:rPr>
              <a:t>Anbefaling 9: </a:t>
            </a:r>
            <a:r>
              <a:rPr kumimoji="0" lang="da-DK" sz="1800" u="none" strike="noStrike" kern="1200" cap="none" spc="0" normalizeH="0" baseline="0" noProof="0">
                <a:ln>
                  <a:noFill/>
                </a:ln>
                <a:solidFill>
                  <a:schemeClr val="tx1"/>
                </a:solidFill>
                <a:effectLst/>
                <a:uLnTx/>
                <a:uFillTx/>
                <a:latin typeface="+mj-lt"/>
                <a:ea typeface="+mn-ea"/>
                <a:cs typeface="+mn-cs"/>
              </a:rPr>
              <a:t>Rekruttering af patienter</a:t>
            </a: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endPar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endParaRP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Der kan være barrierer hos </a:t>
            </a:r>
            <a:r>
              <a:rPr lang="da-DK" sz="1200">
                <a:solidFill>
                  <a:schemeClr val="tx1"/>
                </a:solidFill>
                <a:latin typeface="KBH Tekst" panose="00000500000000000000" pitchFamily="2" charset="0"/>
              </a:rPr>
              <a:t>patienter med at besvare PRO spørgeskemaet.</a:t>
            </a:r>
            <a:endPar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endParaRP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Det kan være en god idé at overveje, hvordan I får flere patienter til at besvare spørgeskemaet.</a:t>
            </a:r>
          </a:p>
        </p:txBody>
      </p:sp>
      <p:grpSp>
        <p:nvGrpSpPr>
          <p:cNvPr id="40" name="Gruppe 39">
            <a:extLst>
              <a:ext uri="{FF2B5EF4-FFF2-40B4-BE49-F238E27FC236}">
                <a16:creationId xmlns:a16="http://schemas.microsoft.com/office/drawing/2014/main" id="{74B83C87-A85C-42CD-A86F-D659AB3D05AB}"/>
              </a:ext>
            </a:extLst>
          </p:cNvPr>
          <p:cNvGrpSpPr/>
          <p:nvPr/>
        </p:nvGrpSpPr>
        <p:grpSpPr>
          <a:xfrm>
            <a:off x="10723403" y="1914731"/>
            <a:ext cx="753905" cy="763202"/>
            <a:chOff x="6067695" y="501314"/>
            <a:chExt cx="559354" cy="574993"/>
          </a:xfrm>
          <a:solidFill>
            <a:schemeClr val="tx1"/>
          </a:solidFill>
        </p:grpSpPr>
        <p:pic>
          <p:nvPicPr>
            <p:cNvPr id="43" name="Grafik 42">
              <a:extLst>
                <a:ext uri="{FF2B5EF4-FFF2-40B4-BE49-F238E27FC236}">
                  <a16:creationId xmlns:a16="http://schemas.microsoft.com/office/drawing/2014/main" id="{2E89A5A2-6E6A-43E7-8013-8F1E5F1A35A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067695" y="501314"/>
              <a:ext cx="559354" cy="574993"/>
            </a:xfrm>
            <a:prstGeom prst="rect">
              <a:avLst/>
            </a:prstGeom>
          </p:spPr>
        </p:pic>
        <p:cxnSp>
          <p:nvCxnSpPr>
            <p:cNvPr id="45" name="Lige forbindelse 44">
              <a:extLst>
                <a:ext uri="{FF2B5EF4-FFF2-40B4-BE49-F238E27FC236}">
                  <a16:creationId xmlns:a16="http://schemas.microsoft.com/office/drawing/2014/main" id="{6412ECEC-DD9C-4EF0-9B67-E4A37C185244}"/>
                </a:ext>
              </a:extLst>
            </p:cNvPr>
            <p:cNvCxnSpPr/>
            <p:nvPr/>
          </p:nvCxnSpPr>
          <p:spPr>
            <a:xfrm>
              <a:off x="6265075" y="690037"/>
              <a:ext cx="180000"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ge forbindelse 46">
              <a:extLst>
                <a:ext uri="{FF2B5EF4-FFF2-40B4-BE49-F238E27FC236}">
                  <a16:creationId xmlns:a16="http://schemas.microsoft.com/office/drawing/2014/main" id="{3B9492A5-8114-42FB-8793-A1B093FE4B01}"/>
                </a:ext>
              </a:extLst>
            </p:cNvPr>
            <p:cNvCxnSpPr/>
            <p:nvPr/>
          </p:nvCxnSpPr>
          <p:spPr>
            <a:xfrm>
              <a:off x="6265075" y="752858"/>
              <a:ext cx="180000"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ge forbindelse 47">
              <a:extLst>
                <a:ext uri="{FF2B5EF4-FFF2-40B4-BE49-F238E27FC236}">
                  <a16:creationId xmlns:a16="http://schemas.microsoft.com/office/drawing/2014/main" id="{C081C906-6AB0-4E09-8E5F-B86E0563A9CA}"/>
                </a:ext>
              </a:extLst>
            </p:cNvPr>
            <p:cNvCxnSpPr/>
            <p:nvPr/>
          </p:nvCxnSpPr>
          <p:spPr>
            <a:xfrm>
              <a:off x="6265075" y="813928"/>
              <a:ext cx="180000"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Gruppe 48">
              <a:extLst>
                <a:ext uri="{FF2B5EF4-FFF2-40B4-BE49-F238E27FC236}">
                  <a16:creationId xmlns:a16="http://schemas.microsoft.com/office/drawing/2014/main" id="{3958094B-0E3C-49CE-A435-BD81EE2B6F8F}"/>
                </a:ext>
              </a:extLst>
            </p:cNvPr>
            <p:cNvGrpSpPr/>
            <p:nvPr/>
          </p:nvGrpSpPr>
          <p:grpSpPr>
            <a:xfrm>
              <a:off x="6186259" y="677465"/>
              <a:ext cx="30524" cy="24778"/>
              <a:chOff x="-684000" y="2440379"/>
              <a:chExt cx="146200" cy="169471"/>
            </a:xfrm>
            <a:grpFill/>
          </p:grpSpPr>
          <p:cxnSp>
            <p:nvCxnSpPr>
              <p:cNvPr id="54" name="Lige forbindelse 53">
                <a:extLst>
                  <a:ext uri="{FF2B5EF4-FFF2-40B4-BE49-F238E27FC236}">
                    <a16:creationId xmlns:a16="http://schemas.microsoft.com/office/drawing/2014/main" id="{A0EC559C-1DB4-4743-AC89-21B3781813C2}"/>
                  </a:ext>
                </a:extLst>
              </p:cNvPr>
              <p:cNvCxnSpPr>
                <a:cxnSpLocks/>
              </p:cNvCxnSpPr>
              <p:nvPr/>
            </p:nvCxnSpPr>
            <p:spPr>
              <a:xfrm>
                <a:off x="-684000" y="2558165"/>
                <a:ext cx="74400" cy="5168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Lige forbindelse 54">
                <a:extLst>
                  <a:ext uri="{FF2B5EF4-FFF2-40B4-BE49-F238E27FC236}">
                    <a16:creationId xmlns:a16="http://schemas.microsoft.com/office/drawing/2014/main" id="{780CEA4F-BA31-418F-B5AE-8DC31345AC85}"/>
                  </a:ext>
                </a:extLst>
              </p:cNvPr>
              <p:cNvCxnSpPr>
                <a:cxnSpLocks/>
              </p:cNvCxnSpPr>
              <p:nvPr/>
            </p:nvCxnSpPr>
            <p:spPr>
              <a:xfrm flipV="1">
                <a:off x="-614640" y="2440379"/>
                <a:ext cx="76840" cy="16947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uppe 49">
              <a:extLst>
                <a:ext uri="{FF2B5EF4-FFF2-40B4-BE49-F238E27FC236}">
                  <a16:creationId xmlns:a16="http://schemas.microsoft.com/office/drawing/2014/main" id="{545FBC79-97B3-4EAA-838C-06030CA90741}"/>
                </a:ext>
              </a:extLst>
            </p:cNvPr>
            <p:cNvGrpSpPr/>
            <p:nvPr/>
          </p:nvGrpSpPr>
          <p:grpSpPr>
            <a:xfrm>
              <a:off x="6186259" y="741415"/>
              <a:ext cx="30524" cy="24778"/>
              <a:chOff x="-684000" y="2440379"/>
              <a:chExt cx="146200" cy="169471"/>
            </a:xfrm>
            <a:grpFill/>
          </p:grpSpPr>
          <p:cxnSp>
            <p:nvCxnSpPr>
              <p:cNvPr id="51" name="Lige forbindelse 50">
                <a:extLst>
                  <a:ext uri="{FF2B5EF4-FFF2-40B4-BE49-F238E27FC236}">
                    <a16:creationId xmlns:a16="http://schemas.microsoft.com/office/drawing/2014/main" id="{20C51495-D137-4AEE-A076-2E58C18E213D}"/>
                  </a:ext>
                </a:extLst>
              </p:cNvPr>
              <p:cNvCxnSpPr>
                <a:cxnSpLocks/>
              </p:cNvCxnSpPr>
              <p:nvPr/>
            </p:nvCxnSpPr>
            <p:spPr>
              <a:xfrm>
                <a:off x="-684000" y="2558165"/>
                <a:ext cx="74400" cy="5168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Lige forbindelse 52">
                <a:extLst>
                  <a:ext uri="{FF2B5EF4-FFF2-40B4-BE49-F238E27FC236}">
                    <a16:creationId xmlns:a16="http://schemas.microsoft.com/office/drawing/2014/main" id="{1C4F1DED-5642-4E8C-A095-550EFA960A4F}"/>
                  </a:ext>
                </a:extLst>
              </p:cNvPr>
              <p:cNvCxnSpPr>
                <a:cxnSpLocks/>
              </p:cNvCxnSpPr>
              <p:nvPr/>
            </p:nvCxnSpPr>
            <p:spPr>
              <a:xfrm flipV="1">
                <a:off x="-614640" y="2440379"/>
                <a:ext cx="76840" cy="16947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99" name="Picture 2" descr="Flueben 1 - Musik og sjov - Michael Back">
            <a:extLst>
              <a:ext uri="{FF2B5EF4-FFF2-40B4-BE49-F238E27FC236}">
                <a16:creationId xmlns:a16="http://schemas.microsoft.com/office/drawing/2014/main" id="{78692953-5192-485A-983D-97D499325CF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716" b="95872" l="2597" r="88745">
                        <a14:foregroundMark x1="7792" y1="55505" x2="7792" y2="55505"/>
                        <a14:foregroundMark x1="27273" y1="90826" x2="27273" y2="90826"/>
                        <a14:foregroundMark x1="3030" y1="58257" x2="3030" y2="58257"/>
                        <a14:foregroundMark x1="27706" y1="95872" x2="27706" y2="95872"/>
                      </a14:backgroundRemoval>
                    </a14:imgEffect>
                  </a14:imgLayer>
                </a14:imgProps>
              </a:ext>
              <a:ext uri="{28A0092B-C50C-407E-A947-70E740481C1C}">
                <a14:useLocalDpi xmlns:a14="http://schemas.microsoft.com/office/drawing/2010/main" val="0"/>
              </a:ext>
            </a:extLst>
          </a:blip>
          <a:srcRect/>
          <a:stretch>
            <a:fillRect/>
          </a:stretch>
        </p:blipFill>
        <p:spPr bwMode="auto">
          <a:xfrm>
            <a:off x="11206580" y="1705652"/>
            <a:ext cx="656045" cy="619125"/>
          </a:xfrm>
          <a:prstGeom prst="rect">
            <a:avLst/>
          </a:prstGeom>
          <a:noFill/>
          <a:extLst>
            <a:ext uri="{909E8E84-426E-40DD-AFC4-6F175D3DCCD1}">
              <a14:hiddenFill xmlns:a14="http://schemas.microsoft.com/office/drawing/2010/main">
                <a:solidFill>
                  <a:srgbClr val="FFFFFF"/>
                </a:solidFill>
              </a14:hiddenFill>
            </a:ext>
          </a:extLst>
        </p:spPr>
      </p:pic>
      <p:sp>
        <p:nvSpPr>
          <p:cNvPr id="58" name="Freeform 13">
            <a:extLst>
              <a:ext uri="{FF2B5EF4-FFF2-40B4-BE49-F238E27FC236}">
                <a16:creationId xmlns:a16="http://schemas.microsoft.com/office/drawing/2014/main" id="{CC42AFBB-3B7D-47CA-9572-2A3D506332D8}"/>
              </a:ext>
            </a:extLst>
          </p:cNvPr>
          <p:cNvSpPr>
            <a:spLocks noChangeAspect="1" noEditPoints="1"/>
          </p:cNvSpPr>
          <p:nvPr/>
        </p:nvSpPr>
        <p:spPr bwMode="auto">
          <a:xfrm>
            <a:off x="698380" y="1925616"/>
            <a:ext cx="321151" cy="752317"/>
          </a:xfrm>
          <a:custGeom>
            <a:avLst/>
            <a:gdLst>
              <a:gd name="T0" fmla="*/ 836 w 946"/>
              <a:gd name="T1" fmla="*/ 1336 h 2233"/>
              <a:gd name="T2" fmla="*/ 725 w 946"/>
              <a:gd name="T3" fmla="*/ 1042 h 2233"/>
              <a:gd name="T4" fmla="*/ 674 w 946"/>
              <a:gd name="T5" fmla="*/ 864 h 2233"/>
              <a:gd name="T6" fmla="*/ 673 w 946"/>
              <a:gd name="T7" fmla="*/ 1057 h 2233"/>
              <a:gd name="T8" fmla="*/ 245 w 946"/>
              <a:gd name="T9" fmla="*/ 1137 h 2233"/>
              <a:gd name="T10" fmla="*/ 275 w 946"/>
              <a:gd name="T11" fmla="*/ 1052 h 2233"/>
              <a:gd name="T12" fmla="*/ 217 w 946"/>
              <a:gd name="T13" fmla="*/ 865 h 2233"/>
              <a:gd name="T14" fmla="*/ 160 w 946"/>
              <a:gd name="T15" fmla="*/ 1322 h 2233"/>
              <a:gd name="T16" fmla="*/ 118 w 946"/>
              <a:gd name="T17" fmla="*/ 808 h 2233"/>
              <a:gd name="T18" fmla="*/ 529 w 946"/>
              <a:gd name="T19" fmla="*/ 524 h 2233"/>
              <a:gd name="T20" fmla="*/ 836 w 946"/>
              <a:gd name="T21" fmla="*/ 1336 h 2233"/>
              <a:gd name="T22" fmla="*/ 830 w 946"/>
              <a:gd name="T23" fmla="*/ 1470 h 2233"/>
              <a:gd name="T24" fmla="*/ 788 w 946"/>
              <a:gd name="T25" fmla="*/ 1377 h 2233"/>
              <a:gd name="T26" fmla="*/ 830 w 946"/>
              <a:gd name="T27" fmla="*/ 1470 h 2233"/>
              <a:gd name="T28" fmla="*/ 115 w 946"/>
              <a:gd name="T29" fmla="*/ 1471 h 2233"/>
              <a:gd name="T30" fmla="*/ 158 w 946"/>
              <a:gd name="T31" fmla="*/ 1378 h 2233"/>
              <a:gd name="T32" fmla="*/ 115 w 946"/>
              <a:gd name="T33" fmla="*/ 1471 h 2233"/>
              <a:gd name="T34" fmla="*/ 355 w 946"/>
              <a:gd name="T35" fmla="*/ 383 h 2233"/>
              <a:gd name="T36" fmla="*/ 306 w 946"/>
              <a:gd name="T37" fmla="*/ 219 h 2233"/>
              <a:gd name="T38" fmla="*/ 472 w 946"/>
              <a:gd name="T39" fmla="*/ 53 h 2233"/>
              <a:gd name="T40" fmla="*/ 639 w 946"/>
              <a:gd name="T41" fmla="*/ 219 h 2233"/>
              <a:gd name="T42" fmla="*/ 590 w 946"/>
              <a:gd name="T43" fmla="*/ 383 h 2233"/>
              <a:gd name="T44" fmla="*/ 472 w 946"/>
              <a:gd name="T45" fmla="*/ 432 h 2233"/>
              <a:gd name="T46" fmla="*/ 879 w 946"/>
              <a:gd name="T47" fmla="*/ 796 h 2233"/>
              <a:gd name="T48" fmla="*/ 548 w 946"/>
              <a:gd name="T49" fmla="*/ 472 h 2233"/>
              <a:gd name="T50" fmla="*/ 692 w 946"/>
              <a:gd name="T51" fmla="*/ 266 h 2233"/>
              <a:gd name="T52" fmla="*/ 472 w 946"/>
              <a:gd name="T53" fmla="*/ 0 h 2233"/>
              <a:gd name="T54" fmla="*/ 317 w 946"/>
              <a:gd name="T55" fmla="*/ 64 h 2233"/>
              <a:gd name="T56" fmla="*/ 253 w 946"/>
              <a:gd name="T57" fmla="*/ 266 h 2233"/>
              <a:gd name="T58" fmla="*/ 397 w 946"/>
              <a:gd name="T59" fmla="*/ 472 h 2233"/>
              <a:gd name="T60" fmla="*/ 65 w 946"/>
              <a:gd name="T61" fmla="*/ 797 h 2233"/>
              <a:gd name="T62" fmla="*/ 68 w 946"/>
              <a:gd name="T63" fmla="*/ 1496 h 2233"/>
              <a:gd name="T64" fmla="*/ 213 w 946"/>
              <a:gd name="T65" fmla="*/ 2233 h 2233"/>
              <a:gd name="T66" fmla="*/ 228 w 946"/>
              <a:gd name="T67" fmla="*/ 1546 h 2233"/>
              <a:gd name="T68" fmla="*/ 232 w 946"/>
              <a:gd name="T69" fmla="*/ 1189 h 2233"/>
              <a:gd name="T70" fmla="*/ 714 w 946"/>
              <a:gd name="T71" fmla="*/ 1188 h 2233"/>
              <a:gd name="T72" fmla="*/ 718 w 946"/>
              <a:gd name="T73" fmla="*/ 1543 h 2233"/>
              <a:gd name="T74" fmla="*/ 730 w 946"/>
              <a:gd name="T75" fmla="*/ 2233 h 2233"/>
              <a:gd name="T76" fmla="*/ 877 w 946"/>
              <a:gd name="T77" fmla="*/ 1496 h 2233"/>
              <a:gd name="T78" fmla="*/ 879 w 946"/>
              <a:gd name="T79" fmla="*/ 796 h 2233"/>
              <a:gd name="T80" fmla="*/ 553 w 946"/>
              <a:gd name="T81" fmla="*/ 1497 h 2233"/>
              <a:gd name="T82" fmla="*/ 394 w 946"/>
              <a:gd name="T83" fmla="*/ 1495 h 2233"/>
              <a:gd name="T84" fmla="*/ 370 w 946"/>
              <a:gd name="T85" fmla="*/ 2230 h 2233"/>
              <a:gd name="T86" fmla="*/ 439 w 946"/>
              <a:gd name="T87" fmla="*/ 1527 h 2233"/>
              <a:gd name="T88" fmla="*/ 506 w 946"/>
              <a:gd name="T89" fmla="*/ 1525 h 2233"/>
              <a:gd name="T90" fmla="*/ 574 w 946"/>
              <a:gd name="T91" fmla="*/ 2230 h 2233"/>
              <a:gd name="T92" fmla="*/ 553 w 946"/>
              <a:gd name="T93" fmla="*/ 1497 h 2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6" h="2233">
                <a:moveTo>
                  <a:pt x="836" y="1336"/>
                </a:moveTo>
                <a:lnTo>
                  <a:pt x="836" y="1336"/>
                </a:lnTo>
                <a:lnTo>
                  <a:pt x="786" y="1320"/>
                </a:lnTo>
                <a:cubicBezTo>
                  <a:pt x="781" y="1238"/>
                  <a:pt x="765" y="1142"/>
                  <a:pt x="725" y="1042"/>
                </a:cubicBezTo>
                <a:lnTo>
                  <a:pt x="727" y="865"/>
                </a:lnTo>
                <a:lnTo>
                  <a:pt x="674" y="864"/>
                </a:lnTo>
                <a:lnTo>
                  <a:pt x="671" y="1052"/>
                </a:lnTo>
                <a:lnTo>
                  <a:pt x="673" y="1057"/>
                </a:lnTo>
                <a:cubicBezTo>
                  <a:pt x="684" y="1084"/>
                  <a:pt x="693" y="1110"/>
                  <a:pt x="701" y="1136"/>
                </a:cubicBezTo>
                <a:cubicBezTo>
                  <a:pt x="632" y="1148"/>
                  <a:pt x="440" y="1174"/>
                  <a:pt x="245" y="1137"/>
                </a:cubicBezTo>
                <a:cubicBezTo>
                  <a:pt x="252" y="1111"/>
                  <a:pt x="262" y="1084"/>
                  <a:pt x="272" y="1057"/>
                </a:cubicBezTo>
                <a:lnTo>
                  <a:pt x="275" y="1052"/>
                </a:lnTo>
                <a:lnTo>
                  <a:pt x="271" y="864"/>
                </a:lnTo>
                <a:lnTo>
                  <a:pt x="217" y="865"/>
                </a:lnTo>
                <a:lnTo>
                  <a:pt x="221" y="1042"/>
                </a:lnTo>
                <a:cubicBezTo>
                  <a:pt x="181" y="1142"/>
                  <a:pt x="165" y="1239"/>
                  <a:pt x="160" y="1322"/>
                </a:cubicBezTo>
                <a:lnTo>
                  <a:pt x="109" y="1337"/>
                </a:lnTo>
                <a:cubicBezTo>
                  <a:pt x="57" y="1127"/>
                  <a:pt x="117" y="810"/>
                  <a:pt x="118" y="808"/>
                </a:cubicBezTo>
                <a:cubicBezTo>
                  <a:pt x="141" y="702"/>
                  <a:pt x="230" y="524"/>
                  <a:pt x="416" y="524"/>
                </a:cubicBezTo>
                <a:lnTo>
                  <a:pt x="529" y="524"/>
                </a:lnTo>
                <a:cubicBezTo>
                  <a:pt x="715" y="524"/>
                  <a:pt x="804" y="702"/>
                  <a:pt x="827" y="807"/>
                </a:cubicBezTo>
                <a:cubicBezTo>
                  <a:pt x="828" y="810"/>
                  <a:pt x="888" y="1127"/>
                  <a:pt x="836" y="1336"/>
                </a:cubicBezTo>
                <a:close/>
                <a:moveTo>
                  <a:pt x="830" y="1470"/>
                </a:moveTo>
                <a:lnTo>
                  <a:pt x="830" y="1470"/>
                </a:lnTo>
                <a:cubicBezTo>
                  <a:pt x="820" y="1488"/>
                  <a:pt x="803" y="1501"/>
                  <a:pt x="779" y="1511"/>
                </a:cubicBezTo>
                <a:cubicBezTo>
                  <a:pt x="783" y="1480"/>
                  <a:pt x="788" y="1433"/>
                  <a:pt x="788" y="1377"/>
                </a:cubicBezTo>
                <a:lnTo>
                  <a:pt x="833" y="1392"/>
                </a:lnTo>
                <a:cubicBezTo>
                  <a:pt x="838" y="1409"/>
                  <a:pt x="845" y="1442"/>
                  <a:pt x="830" y="1470"/>
                </a:cubicBezTo>
                <a:close/>
                <a:moveTo>
                  <a:pt x="115" y="1471"/>
                </a:moveTo>
                <a:lnTo>
                  <a:pt x="115" y="1471"/>
                </a:lnTo>
                <a:cubicBezTo>
                  <a:pt x="100" y="1443"/>
                  <a:pt x="107" y="1409"/>
                  <a:pt x="112" y="1392"/>
                </a:cubicBezTo>
                <a:lnTo>
                  <a:pt x="158" y="1378"/>
                </a:lnTo>
                <a:cubicBezTo>
                  <a:pt x="158" y="1434"/>
                  <a:pt x="163" y="1480"/>
                  <a:pt x="167" y="1511"/>
                </a:cubicBezTo>
                <a:cubicBezTo>
                  <a:pt x="143" y="1502"/>
                  <a:pt x="125" y="1488"/>
                  <a:pt x="115" y="1471"/>
                </a:cubicBezTo>
                <a:close/>
                <a:moveTo>
                  <a:pt x="355" y="383"/>
                </a:moveTo>
                <a:lnTo>
                  <a:pt x="355" y="383"/>
                </a:lnTo>
                <a:cubicBezTo>
                  <a:pt x="324" y="352"/>
                  <a:pt x="306" y="310"/>
                  <a:pt x="306" y="266"/>
                </a:cubicBezTo>
                <a:lnTo>
                  <a:pt x="306" y="219"/>
                </a:lnTo>
                <a:cubicBezTo>
                  <a:pt x="306" y="174"/>
                  <a:pt x="323" y="133"/>
                  <a:pt x="355" y="101"/>
                </a:cubicBezTo>
                <a:cubicBezTo>
                  <a:pt x="386" y="70"/>
                  <a:pt x="428" y="53"/>
                  <a:pt x="472" y="53"/>
                </a:cubicBezTo>
                <a:lnTo>
                  <a:pt x="472" y="53"/>
                </a:lnTo>
                <a:cubicBezTo>
                  <a:pt x="564" y="53"/>
                  <a:pt x="639" y="127"/>
                  <a:pt x="639" y="219"/>
                </a:cubicBezTo>
                <a:lnTo>
                  <a:pt x="639" y="266"/>
                </a:lnTo>
                <a:cubicBezTo>
                  <a:pt x="639" y="310"/>
                  <a:pt x="621" y="352"/>
                  <a:pt x="590" y="383"/>
                </a:cubicBezTo>
                <a:cubicBezTo>
                  <a:pt x="559" y="415"/>
                  <a:pt x="517" y="432"/>
                  <a:pt x="472" y="432"/>
                </a:cubicBezTo>
                <a:lnTo>
                  <a:pt x="472" y="432"/>
                </a:lnTo>
                <a:cubicBezTo>
                  <a:pt x="428" y="432"/>
                  <a:pt x="386" y="415"/>
                  <a:pt x="355" y="383"/>
                </a:cubicBezTo>
                <a:close/>
                <a:moveTo>
                  <a:pt x="879" y="796"/>
                </a:moveTo>
                <a:lnTo>
                  <a:pt x="879" y="796"/>
                </a:lnTo>
                <a:cubicBezTo>
                  <a:pt x="825" y="554"/>
                  <a:pt x="653" y="480"/>
                  <a:pt x="548" y="472"/>
                </a:cubicBezTo>
                <a:cubicBezTo>
                  <a:pt x="577" y="461"/>
                  <a:pt x="605" y="444"/>
                  <a:pt x="628" y="421"/>
                </a:cubicBezTo>
                <a:cubicBezTo>
                  <a:pt x="669" y="379"/>
                  <a:pt x="692" y="324"/>
                  <a:pt x="692" y="266"/>
                </a:cubicBezTo>
                <a:lnTo>
                  <a:pt x="692" y="219"/>
                </a:lnTo>
                <a:cubicBezTo>
                  <a:pt x="692" y="98"/>
                  <a:pt x="593" y="0"/>
                  <a:pt x="472" y="0"/>
                </a:cubicBezTo>
                <a:lnTo>
                  <a:pt x="472" y="0"/>
                </a:lnTo>
                <a:cubicBezTo>
                  <a:pt x="414" y="0"/>
                  <a:pt x="359" y="22"/>
                  <a:pt x="317" y="64"/>
                </a:cubicBezTo>
                <a:cubicBezTo>
                  <a:pt x="276" y="105"/>
                  <a:pt x="253" y="160"/>
                  <a:pt x="253" y="219"/>
                </a:cubicBezTo>
                <a:lnTo>
                  <a:pt x="253" y="266"/>
                </a:lnTo>
                <a:cubicBezTo>
                  <a:pt x="253" y="324"/>
                  <a:pt x="276" y="379"/>
                  <a:pt x="317" y="421"/>
                </a:cubicBezTo>
                <a:cubicBezTo>
                  <a:pt x="340" y="444"/>
                  <a:pt x="368" y="461"/>
                  <a:pt x="397" y="472"/>
                </a:cubicBezTo>
                <a:cubicBezTo>
                  <a:pt x="359" y="475"/>
                  <a:pt x="292" y="487"/>
                  <a:pt x="224" y="537"/>
                </a:cubicBezTo>
                <a:cubicBezTo>
                  <a:pt x="144" y="594"/>
                  <a:pt x="91" y="682"/>
                  <a:pt x="65" y="797"/>
                </a:cubicBezTo>
                <a:cubicBezTo>
                  <a:pt x="63" y="811"/>
                  <a:pt x="0" y="1148"/>
                  <a:pt x="63" y="1370"/>
                </a:cubicBezTo>
                <a:cubicBezTo>
                  <a:pt x="56" y="1392"/>
                  <a:pt x="42" y="1446"/>
                  <a:pt x="68" y="1496"/>
                </a:cubicBezTo>
                <a:cubicBezTo>
                  <a:pt x="88" y="1532"/>
                  <a:pt x="124" y="1557"/>
                  <a:pt x="176" y="1569"/>
                </a:cubicBezTo>
                <a:lnTo>
                  <a:pt x="213" y="2233"/>
                </a:lnTo>
                <a:lnTo>
                  <a:pt x="267" y="2230"/>
                </a:lnTo>
                <a:lnTo>
                  <a:pt x="228" y="1546"/>
                </a:lnTo>
                <a:lnTo>
                  <a:pt x="227" y="1541"/>
                </a:lnTo>
                <a:cubicBezTo>
                  <a:pt x="227" y="1539"/>
                  <a:pt x="190" y="1381"/>
                  <a:pt x="232" y="1189"/>
                </a:cubicBezTo>
                <a:cubicBezTo>
                  <a:pt x="313" y="1204"/>
                  <a:pt x="392" y="1210"/>
                  <a:pt x="463" y="1210"/>
                </a:cubicBezTo>
                <a:cubicBezTo>
                  <a:pt x="578" y="1210"/>
                  <a:pt x="671" y="1196"/>
                  <a:pt x="714" y="1188"/>
                </a:cubicBezTo>
                <a:cubicBezTo>
                  <a:pt x="756" y="1380"/>
                  <a:pt x="719" y="1539"/>
                  <a:pt x="719" y="1541"/>
                </a:cubicBezTo>
                <a:lnTo>
                  <a:pt x="718" y="1543"/>
                </a:lnTo>
                <a:lnTo>
                  <a:pt x="677" y="2229"/>
                </a:lnTo>
                <a:lnTo>
                  <a:pt x="730" y="2233"/>
                </a:lnTo>
                <a:lnTo>
                  <a:pt x="770" y="1569"/>
                </a:lnTo>
                <a:cubicBezTo>
                  <a:pt x="822" y="1556"/>
                  <a:pt x="857" y="1532"/>
                  <a:pt x="877" y="1496"/>
                </a:cubicBezTo>
                <a:cubicBezTo>
                  <a:pt x="904" y="1446"/>
                  <a:pt x="889" y="1391"/>
                  <a:pt x="882" y="1369"/>
                </a:cubicBezTo>
                <a:cubicBezTo>
                  <a:pt x="946" y="1148"/>
                  <a:pt x="882" y="811"/>
                  <a:pt x="879" y="796"/>
                </a:cubicBezTo>
                <a:close/>
                <a:moveTo>
                  <a:pt x="553" y="1497"/>
                </a:moveTo>
                <a:lnTo>
                  <a:pt x="553" y="1497"/>
                </a:lnTo>
                <a:cubicBezTo>
                  <a:pt x="529" y="1468"/>
                  <a:pt x="502" y="1460"/>
                  <a:pt x="483" y="1459"/>
                </a:cubicBezTo>
                <a:cubicBezTo>
                  <a:pt x="436" y="1456"/>
                  <a:pt x="398" y="1491"/>
                  <a:pt x="394" y="1495"/>
                </a:cubicBezTo>
                <a:lnTo>
                  <a:pt x="387" y="1503"/>
                </a:lnTo>
                <a:lnTo>
                  <a:pt x="370" y="2230"/>
                </a:lnTo>
                <a:lnTo>
                  <a:pt x="424" y="2232"/>
                </a:lnTo>
                <a:lnTo>
                  <a:pt x="439" y="1527"/>
                </a:lnTo>
                <a:cubicBezTo>
                  <a:pt x="449" y="1520"/>
                  <a:pt x="465" y="1512"/>
                  <a:pt x="480" y="1512"/>
                </a:cubicBezTo>
                <a:cubicBezTo>
                  <a:pt x="489" y="1513"/>
                  <a:pt x="498" y="1517"/>
                  <a:pt x="506" y="1525"/>
                </a:cubicBezTo>
                <a:lnTo>
                  <a:pt x="521" y="2232"/>
                </a:lnTo>
                <a:lnTo>
                  <a:pt x="574" y="2230"/>
                </a:lnTo>
                <a:lnTo>
                  <a:pt x="559" y="1505"/>
                </a:lnTo>
                <a:lnTo>
                  <a:pt x="553" y="1497"/>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7" name="Pladsholder til slidenummer 6">
            <a:extLst>
              <a:ext uri="{FF2B5EF4-FFF2-40B4-BE49-F238E27FC236}">
                <a16:creationId xmlns:a16="http://schemas.microsoft.com/office/drawing/2014/main" id="{92A65402-84C3-4AC6-9391-624203F7DC20}"/>
              </a:ext>
            </a:extLst>
          </p:cNvPr>
          <p:cNvSpPr>
            <a:spLocks noGrp="1"/>
          </p:cNvSpPr>
          <p:nvPr>
            <p:ph type="sldNum" sz="quarter" idx="12"/>
          </p:nvPr>
        </p:nvSpPr>
        <p:spPr/>
        <p:txBody>
          <a:bodyPr/>
          <a:lstStyle/>
          <a:p>
            <a:fld id="{24C8C45C-947F-4981-8B3F-4F32E973C901}" type="slidenum">
              <a:rPr lang="da-DK" smtClean="0"/>
              <a:pPr/>
              <a:t>13</a:t>
            </a:fld>
            <a:endParaRPr lang="da-DK"/>
          </a:p>
        </p:txBody>
      </p:sp>
      <p:sp>
        <p:nvSpPr>
          <p:cNvPr id="59" name="Rektangel 58">
            <a:extLst>
              <a:ext uri="{FF2B5EF4-FFF2-40B4-BE49-F238E27FC236}">
                <a16:creationId xmlns:a16="http://schemas.microsoft.com/office/drawing/2014/main" id="{892D08EE-0C61-402D-B371-DBBCDFB1FF41}"/>
              </a:ext>
            </a:extLst>
          </p:cNvPr>
          <p:cNvSpPr/>
          <p:nvPr/>
        </p:nvSpPr>
        <p:spPr>
          <a:xfrm>
            <a:off x="5938842" y="3203066"/>
            <a:ext cx="2594776" cy="68883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60" name="Tekstfelt 59">
            <a:extLst>
              <a:ext uri="{FF2B5EF4-FFF2-40B4-BE49-F238E27FC236}">
                <a16:creationId xmlns:a16="http://schemas.microsoft.com/office/drawing/2014/main" id="{1B06332C-60CB-447C-A2FF-402B2984A24F}"/>
              </a:ext>
            </a:extLst>
          </p:cNvPr>
          <p:cNvSpPr txBox="1"/>
          <p:nvPr/>
        </p:nvSpPr>
        <p:spPr>
          <a:xfrm>
            <a:off x="6575462" y="3363907"/>
            <a:ext cx="1657712" cy="415498"/>
          </a:xfrm>
          <a:prstGeom prst="rect">
            <a:avLst/>
          </a:prstGeom>
          <a:noFill/>
          <a:ln>
            <a:noFill/>
          </a:ln>
        </p:spPr>
        <p:txBody>
          <a:bodyPr wrap="square">
            <a:spAutoFit/>
          </a:bodyPr>
          <a:lstStyle/>
          <a:p>
            <a:r>
              <a:rPr lang="da-DK" sz="1050" b="1">
                <a:latin typeface="KBH Tekst" panose="00000500000000000000" pitchFamily="2" charset="0"/>
              </a:rPr>
              <a:t>Forbered fraser til medarbejderne</a:t>
            </a:r>
          </a:p>
        </p:txBody>
      </p:sp>
      <p:pic>
        <p:nvPicPr>
          <p:cNvPr id="61" name="Billede 60">
            <a:extLst>
              <a:ext uri="{FF2B5EF4-FFF2-40B4-BE49-F238E27FC236}">
                <a16:creationId xmlns:a16="http://schemas.microsoft.com/office/drawing/2014/main" id="{74E9A5AF-9C4C-4F9A-96E7-3C352A181EE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6875" l="2222" r="97778">
                        <a14:foregroundMark x1="44444" y1="14844" x2="44444" y2="14844"/>
                        <a14:foregroundMark x1="33333" y1="96875" x2="33333" y2="96875"/>
                        <a14:foregroundMark x1="97778" y1="54688" x2="97778" y2="54688"/>
                        <a14:foregroundMark x1="74074" y1="781" x2="74074" y2="781"/>
                        <a14:foregroundMark x1="8148" y1="43750" x2="8148" y2="43750"/>
                        <a14:foregroundMark x1="2222" y1="50781" x2="2222" y2="50781"/>
                      </a14:backgroundRemoval>
                    </a14:imgEffect>
                    <a14:imgEffect>
                      <a14:brightnessContrast bright="-40000" contrast="40000"/>
                    </a14:imgEffect>
                  </a14:imgLayer>
                </a14:imgProps>
              </a:ext>
            </a:extLst>
          </a:blip>
          <a:stretch>
            <a:fillRect/>
          </a:stretch>
        </p:blipFill>
        <p:spPr>
          <a:xfrm>
            <a:off x="6095370" y="3344130"/>
            <a:ext cx="439549" cy="416758"/>
          </a:xfrm>
          <a:prstGeom prst="rect">
            <a:avLst/>
          </a:prstGeom>
        </p:spPr>
      </p:pic>
      <p:sp>
        <p:nvSpPr>
          <p:cNvPr id="62" name="Rektangel 61">
            <a:extLst>
              <a:ext uri="{FF2B5EF4-FFF2-40B4-BE49-F238E27FC236}">
                <a16:creationId xmlns:a16="http://schemas.microsoft.com/office/drawing/2014/main" id="{08282FCA-8A66-43D9-8F5E-0F1A7370EDD3}"/>
              </a:ext>
            </a:extLst>
          </p:cNvPr>
          <p:cNvSpPr/>
          <p:nvPr/>
        </p:nvSpPr>
        <p:spPr>
          <a:xfrm>
            <a:off x="5938842" y="4364484"/>
            <a:ext cx="2594776" cy="1385994"/>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63" name="Tekstfelt 62">
            <a:extLst>
              <a:ext uri="{FF2B5EF4-FFF2-40B4-BE49-F238E27FC236}">
                <a16:creationId xmlns:a16="http://schemas.microsoft.com/office/drawing/2014/main" id="{71F24746-9494-440B-919F-E9DA01062417}"/>
              </a:ext>
            </a:extLst>
          </p:cNvPr>
          <p:cNvSpPr txBox="1"/>
          <p:nvPr/>
        </p:nvSpPr>
        <p:spPr>
          <a:xfrm>
            <a:off x="6575462" y="4558959"/>
            <a:ext cx="1657712" cy="415498"/>
          </a:xfrm>
          <a:prstGeom prst="rect">
            <a:avLst/>
          </a:prstGeom>
          <a:noFill/>
          <a:ln>
            <a:noFill/>
          </a:ln>
        </p:spPr>
        <p:txBody>
          <a:bodyPr wrap="square">
            <a:spAutoFit/>
          </a:bodyPr>
          <a:lstStyle/>
          <a:p>
            <a:r>
              <a:rPr lang="da-DK" sz="1050" b="1">
                <a:latin typeface="KBH Tekst" panose="00000500000000000000" pitchFamily="2" charset="0"/>
              </a:rPr>
              <a:t>Forbered skriftligt materiale </a:t>
            </a:r>
          </a:p>
        </p:txBody>
      </p:sp>
      <p:pic>
        <p:nvPicPr>
          <p:cNvPr id="64" name="Billede 63">
            <a:extLst>
              <a:ext uri="{FF2B5EF4-FFF2-40B4-BE49-F238E27FC236}">
                <a16:creationId xmlns:a16="http://schemas.microsoft.com/office/drawing/2014/main" id="{FB4F8325-3EE5-41FE-9472-6997C4F6E86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6875" l="2222" r="97778">
                        <a14:foregroundMark x1="44444" y1="14844" x2="44444" y2="14844"/>
                        <a14:foregroundMark x1="33333" y1="96875" x2="33333" y2="96875"/>
                        <a14:foregroundMark x1="97778" y1="54688" x2="97778" y2="54688"/>
                        <a14:foregroundMark x1="74074" y1="781" x2="74074" y2="781"/>
                        <a14:foregroundMark x1="8148" y1="43750" x2="8148" y2="43750"/>
                        <a14:foregroundMark x1="2222" y1="50781" x2="2222" y2="50781"/>
                      </a14:backgroundRemoval>
                    </a14:imgEffect>
                    <a14:imgEffect>
                      <a14:brightnessContrast bright="-40000" contrast="40000"/>
                    </a14:imgEffect>
                  </a14:imgLayer>
                </a14:imgProps>
              </a:ext>
            </a:extLst>
          </a:blip>
          <a:stretch>
            <a:fillRect/>
          </a:stretch>
        </p:blipFill>
        <p:spPr>
          <a:xfrm>
            <a:off x="6095370" y="4502938"/>
            <a:ext cx="439549" cy="416758"/>
          </a:xfrm>
          <a:prstGeom prst="rect">
            <a:avLst/>
          </a:prstGeom>
        </p:spPr>
      </p:pic>
      <p:sp>
        <p:nvSpPr>
          <p:cNvPr id="65" name="Rektangel 64">
            <a:extLst>
              <a:ext uri="{FF2B5EF4-FFF2-40B4-BE49-F238E27FC236}">
                <a16:creationId xmlns:a16="http://schemas.microsoft.com/office/drawing/2014/main" id="{23486C13-4FA4-4C07-976C-C707A90C279B}"/>
              </a:ext>
            </a:extLst>
          </p:cNvPr>
          <p:cNvSpPr/>
          <p:nvPr/>
        </p:nvSpPr>
        <p:spPr>
          <a:xfrm>
            <a:off x="8760464" y="3192504"/>
            <a:ext cx="3129220" cy="3506018"/>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66" name="Tekstfelt 65">
            <a:extLst>
              <a:ext uri="{FF2B5EF4-FFF2-40B4-BE49-F238E27FC236}">
                <a16:creationId xmlns:a16="http://schemas.microsoft.com/office/drawing/2014/main" id="{09E022B4-10B9-49C2-B18E-86A401377C55}"/>
              </a:ext>
            </a:extLst>
          </p:cNvPr>
          <p:cNvSpPr txBox="1"/>
          <p:nvPr/>
        </p:nvSpPr>
        <p:spPr>
          <a:xfrm>
            <a:off x="9333381" y="3339685"/>
            <a:ext cx="1898660" cy="415498"/>
          </a:xfrm>
          <a:prstGeom prst="rect">
            <a:avLst/>
          </a:prstGeom>
          <a:noFill/>
          <a:ln>
            <a:noFill/>
          </a:ln>
        </p:spPr>
        <p:txBody>
          <a:bodyPr wrap="square">
            <a:spAutoFit/>
          </a:bodyPr>
          <a:lstStyle/>
          <a:p>
            <a:r>
              <a:rPr lang="da-DK" sz="1050" b="1">
                <a:latin typeface="KBH Tekst" panose="00000500000000000000" pitchFamily="2" charset="0"/>
              </a:rPr>
              <a:t>Tilgængelighed og synlighed</a:t>
            </a:r>
          </a:p>
        </p:txBody>
      </p:sp>
      <p:pic>
        <p:nvPicPr>
          <p:cNvPr id="67" name="Billede 66">
            <a:extLst>
              <a:ext uri="{FF2B5EF4-FFF2-40B4-BE49-F238E27FC236}">
                <a16:creationId xmlns:a16="http://schemas.microsoft.com/office/drawing/2014/main" id="{94214C9D-61B0-48A9-A376-2CB913E7717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6875" l="2222" r="97778">
                        <a14:foregroundMark x1="44444" y1="14844" x2="44444" y2="14844"/>
                        <a14:foregroundMark x1="33333" y1="96875" x2="33333" y2="96875"/>
                        <a14:foregroundMark x1="97778" y1="54688" x2="97778" y2="54688"/>
                        <a14:foregroundMark x1="74074" y1="781" x2="74074" y2="781"/>
                        <a14:foregroundMark x1="8148" y1="43750" x2="8148" y2="43750"/>
                        <a14:foregroundMark x1="2222" y1="50781" x2="2222" y2="50781"/>
                      </a14:backgroundRemoval>
                    </a14:imgEffect>
                    <a14:imgEffect>
                      <a14:brightnessContrast bright="-40000" contrast="40000"/>
                    </a14:imgEffect>
                  </a14:imgLayer>
                </a14:imgProps>
              </a:ext>
            </a:extLst>
          </a:blip>
          <a:stretch>
            <a:fillRect/>
          </a:stretch>
        </p:blipFill>
        <p:spPr>
          <a:xfrm>
            <a:off x="8906405" y="3344434"/>
            <a:ext cx="439549" cy="416758"/>
          </a:xfrm>
          <a:prstGeom prst="rect">
            <a:avLst/>
          </a:prstGeom>
        </p:spPr>
      </p:pic>
      <p:sp>
        <p:nvSpPr>
          <p:cNvPr id="75" name="Tekstfelt 74">
            <a:extLst>
              <a:ext uri="{FF2B5EF4-FFF2-40B4-BE49-F238E27FC236}">
                <a16:creationId xmlns:a16="http://schemas.microsoft.com/office/drawing/2014/main" id="{4FFC50F9-A3B1-4688-A9BD-B97A4D99A3CE}"/>
              </a:ext>
            </a:extLst>
          </p:cNvPr>
          <p:cNvSpPr txBox="1"/>
          <p:nvPr/>
        </p:nvSpPr>
        <p:spPr>
          <a:xfrm>
            <a:off x="8798439" y="3836276"/>
            <a:ext cx="2594776" cy="2839239"/>
          </a:xfrm>
          <a:prstGeom prst="rect">
            <a:avLst/>
          </a:prstGeom>
          <a:noFill/>
          <a:ln>
            <a:noFill/>
          </a:ln>
        </p:spPr>
        <p:txBody>
          <a:bodyPr wrap="square">
            <a:spAutoFit/>
          </a:bodyPr>
          <a:lstStyle/>
          <a:p>
            <a:r>
              <a:rPr lang="da-DK" sz="1050">
                <a:latin typeface="KBH Tekst" panose="00000500000000000000" pitchFamily="2" charset="0"/>
              </a:rPr>
              <a:t>Tilbyd spørgeskemaet fx på et direkte link øverst i indkaldelsesbrevet. </a:t>
            </a:r>
          </a:p>
          <a:p>
            <a:r>
              <a:rPr lang="da-DK" sz="1050">
                <a:latin typeface="KBH Tekst" panose="00000500000000000000" pitchFamily="2" charset="0"/>
              </a:rPr>
              <a:t>Undgå mange klik for at komme ind til spørgeskemaet</a:t>
            </a:r>
          </a:p>
          <a:p>
            <a:endParaRPr lang="da-DK" sz="1050">
              <a:latin typeface="KBH Tekst" panose="00000500000000000000" pitchFamily="2" charset="0"/>
            </a:endParaRPr>
          </a:p>
          <a:p>
            <a:r>
              <a:rPr lang="da-DK" sz="1050">
                <a:latin typeface="KBH Tekst" panose="00000500000000000000" pitchFamily="2" charset="0"/>
              </a:rPr>
              <a:t>Notifikationer/SMS med påmindelser til patienter, der ikke har besvaret spørgeskemaet </a:t>
            </a:r>
            <a:br>
              <a:rPr lang="da-DK" sz="1050">
                <a:latin typeface="KBH Tekst" panose="00000500000000000000" pitchFamily="2" charset="0"/>
              </a:rPr>
            </a:br>
            <a:r>
              <a:rPr lang="da-DK" sz="1050">
                <a:latin typeface="KBH Tekst" panose="00000500000000000000" pitchFamily="2" charset="0"/>
              </a:rPr>
              <a:t>(OBS hjemmel til at anvende SMS)</a:t>
            </a:r>
          </a:p>
          <a:p>
            <a:endParaRPr lang="da-DK" sz="1050">
              <a:latin typeface="KBH Tekst" panose="00000500000000000000" pitchFamily="2" charset="0"/>
            </a:endParaRPr>
          </a:p>
          <a:p>
            <a:r>
              <a:rPr lang="da-DK" sz="1050">
                <a:latin typeface="KBH Tekst" panose="00000500000000000000" pitchFamily="2" charset="0"/>
              </a:rPr>
              <a:t>Tilbyd spørgeskemaet på forskellige </a:t>
            </a:r>
            <a:r>
              <a:rPr lang="da-DK" sz="1050" err="1">
                <a:latin typeface="KBH Tekst" panose="00000500000000000000" pitchFamily="2" charset="0"/>
              </a:rPr>
              <a:t>devices</a:t>
            </a:r>
            <a:r>
              <a:rPr lang="da-DK" sz="1050">
                <a:latin typeface="KBH Tekst" panose="00000500000000000000" pitchFamily="2" charset="0"/>
              </a:rPr>
              <a:t> (tablet, telefon, computer), som kan udfyldes hjemmefra og fx ved ankomst til receptionen</a:t>
            </a:r>
            <a:endParaRPr lang="da-DK" sz="1050" b="0" i="0" u="none" strike="noStrike" baseline="0">
              <a:latin typeface="KBH Tekst" panose="00000500000000000000" pitchFamily="2" charset="0"/>
            </a:endParaRPr>
          </a:p>
          <a:p>
            <a:endParaRPr lang="da-DK" sz="1050">
              <a:latin typeface="KBH Tekst" panose="00000500000000000000" pitchFamily="2" charset="0"/>
            </a:endParaRPr>
          </a:p>
          <a:p>
            <a:endParaRPr lang="da-DK" sz="1050">
              <a:latin typeface="KBH Tekst" panose="00000500000000000000" pitchFamily="2" charset="0"/>
            </a:endParaRPr>
          </a:p>
        </p:txBody>
      </p:sp>
      <p:graphicFrame>
        <p:nvGraphicFramePr>
          <p:cNvPr id="2" name="Objekt 1">
            <a:extLst>
              <a:ext uri="{FF2B5EF4-FFF2-40B4-BE49-F238E27FC236}">
                <a16:creationId xmlns:a16="http://schemas.microsoft.com/office/drawing/2014/main" id="{E867AF43-A251-41F9-88AB-98BF789F273D}"/>
              </a:ext>
            </a:extLst>
          </p:cNvPr>
          <p:cNvGraphicFramePr>
            <a:graphicFrameLocks noChangeAspect="1"/>
          </p:cNvGraphicFramePr>
          <p:nvPr>
            <p:extLst>
              <p:ext uri="{D42A27DB-BD31-4B8C-83A1-F6EECF244321}">
                <p14:modId xmlns:p14="http://schemas.microsoft.com/office/powerpoint/2010/main" val="405170468"/>
              </p:ext>
            </p:extLst>
          </p:nvPr>
        </p:nvGraphicFramePr>
        <p:xfrm>
          <a:off x="1489075" y="5260975"/>
          <a:ext cx="330200" cy="698500"/>
        </p:xfrm>
        <a:graphic>
          <a:graphicData uri="http://schemas.openxmlformats.org/presentationml/2006/ole">
            <mc:AlternateContent xmlns:mc="http://schemas.openxmlformats.org/markup-compatibility/2006">
              <mc:Choice xmlns:v="urn:schemas-microsoft-com:vml" Requires="v">
                <p:oleObj spid="_x0000_s6152" name="Acrobat Document" showAsIcon="1" r:id="rId10" imgW="329760" imgH="698400" progId="AcroExch.Document.DC">
                  <p:embed/>
                </p:oleObj>
              </mc:Choice>
              <mc:Fallback>
                <p:oleObj name="Acrobat Document" showAsIcon="1" r:id="rId10" imgW="329760" imgH="698400" progId="AcroExch.Document.DC">
                  <p:embed/>
                  <p:pic>
                    <p:nvPicPr>
                      <p:cNvPr id="2" name="Objekt 1">
                        <a:extLst>
                          <a:ext uri="{FF2B5EF4-FFF2-40B4-BE49-F238E27FC236}">
                            <a16:creationId xmlns:a16="http://schemas.microsoft.com/office/drawing/2014/main" id="{E867AF43-A251-41F9-88AB-98BF789F273D}"/>
                          </a:ext>
                        </a:extLst>
                      </p:cNvPr>
                      <p:cNvPicPr/>
                      <p:nvPr/>
                    </p:nvPicPr>
                    <p:blipFill>
                      <a:blip r:embed="rId11"/>
                      <a:stretch>
                        <a:fillRect/>
                      </a:stretch>
                    </p:blipFill>
                    <p:spPr>
                      <a:xfrm>
                        <a:off x="1489075" y="5260975"/>
                        <a:ext cx="330200" cy="698500"/>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89D6A9B0-E77D-406E-AD53-F7254E64E139}"/>
              </a:ext>
            </a:extLst>
          </p:cNvPr>
          <p:cNvGraphicFramePr>
            <a:graphicFrameLocks noChangeAspect="1"/>
          </p:cNvGraphicFramePr>
          <p:nvPr>
            <p:extLst>
              <p:ext uri="{D42A27DB-BD31-4B8C-83A1-F6EECF244321}">
                <p14:modId xmlns:p14="http://schemas.microsoft.com/office/powerpoint/2010/main" val="2281787759"/>
              </p:ext>
            </p:extLst>
          </p:nvPr>
        </p:nvGraphicFramePr>
        <p:xfrm>
          <a:off x="8080375" y="3490913"/>
          <a:ext cx="381000" cy="771525"/>
        </p:xfrm>
        <a:graphic>
          <a:graphicData uri="http://schemas.openxmlformats.org/presentationml/2006/ole">
            <mc:AlternateContent xmlns:mc="http://schemas.openxmlformats.org/markup-compatibility/2006">
              <mc:Choice xmlns:v="urn:schemas-microsoft-com:vml" Requires="v">
                <p:oleObj spid="_x0000_s6153" name="Acrobat Document" showAsIcon="1" r:id="rId12" imgW="380880" imgH="771480" progId="AcroExch.Document.DC">
                  <p:embed/>
                </p:oleObj>
              </mc:Choice>
              <mc:Fallback>
                <p:oleObj name="Acrobat Document" showAsIcon="1" r:id="rId12" imgW="380880" imgH="771480" progId="AcroExch.Document.DC">
                  <p:embed/>
                  <p:pic>
                    <p:nvPicPr>
                      <p:cNvPr id="6" name="Objekt 5">
                        <a:extLst>
                          <a:ext uri="{FF2B5EF4-FFF2-40B4-BE49-F238E27FC236}">
                            <a16:creationId xmlns:a16="http://schemas.microsoft.com/office/drawing/2014/main" id="{89D6A9B0-E77D-406E-AD53-F7254E64E139}"/>
                          </a:ext>
                        </a:extLst>
                      </p:cNvPr>
                      <p:cNvPicPr/>
                      <p:nvPr/>
                    </p:nvPicPr>
                    <p:blipFill>
                      <a:blip r:embed="rId13"/>
                      <a:stretch>
                        <a:fillRect/>
                      </a:stretch>
                    </p:blipFill>
                    <p:spPr>
                      <a:xfrm>
                        <a:off x="8080375" y="3490913"/>
                        <a:ext cx="381000" cy="771525"/>
                      </a:xfrm>
                      <a:prstGeom prst="rect">
                        <a:avLst/>
                      </a:prstGeom>
                    </p:spPr>
                  </p:pic>
                </p:oleObj>
              </mc:Fallback>
            </mc:AlternateContent>
          </a:graphicData>
        </a:graphic>
      </p:graphicFrame>
      <p:graphicFrame>
        <p:nvGraphicFramePr>
          <p:cNvPr id="8" name="Objekt 7">
            <a:extLst>
              <a:ext uri="{FF2B5EF4-FFF2-40B4-BE49-F238E27FC236}">
                <a16:creationId xmlns:a16="http://schemas.microsoft.com/office/drawing/2014/main" id="{7D927CF6-927B-4345-B022-47D922ECD927}"/>
              </a:ext>
            </a:extLst>
          </p:cNvPr>
          <p:cNvGraphicFramePr>
            <a:graphicFrameLocks noChangeAspect="1"/>
          </p:cNvGraphicFramePr>
          <p:nvPr>
            <p:extLst>
              <p:ext uri="{D42A27DB-BD31-4B8C-83A1-F6EECF244321}">
                <p14:modId xmlns:p14="http://schemas.microsoft.com/office/powerpoint/2010/main" val="241983991"/>
              </p:ext>
            </p:extLst>
          </p:nvPr>
        </p:nvGraphicFramePr>
        <p:xfrm>
          <a:off x="6288088" y="5075238"/>
          <a:ext cx="914400" cy="771525"/>
        </p:xfrm>
        <a:graphic>
          <a:graphicData uri="http://schemas.openxmlformats.org/presentationml/2006/ole">
            <mc:AlternateContent xmlns:mc="http://schemas.openxmlformats.org/markup-compatibility/2006">
              <mc:Choice xmlns:v="urn:schemas-microsoft-com:vml" Requires="v">
                <p:oleObj spid="_x0000_s6154" name="Document" showAsIcon="1" r:id="rId14" imgW="914400" imgH="771480" progId="Word.Document.12">
                  <p:embed/>
                </p:oleObj>
              </mc:Choice>
              <mc:Fallback>
                <p:oleObj name="Document" showAsIcon="1" r:id="rId14" imgW="914400" imgH="771480" progId="Word.Document.12">
                  <p:embed/>
                  <p:pic>
                    <p:nvPicPr>
                      <p:cNvPr id="8" name="Objekt 7">
                        <a:extLst>
                          <a:ext uri="{FF2B5EF4-FFF2-40B4-BE49-F238E27FC236}">
                            <a16:creationId xmlns:a16="http://schemas.microsoft.com/office/drawing/2014/main" id="{7D927CF6-927B-4345-B022-47D922ECD927}"/>
                          </a:ext>
                        </a:extLst>
                      </p:cNvPr>
                      <p:cNvPicPr/>
                      <p:nvPr/>
                    </p:nvPicPr>
                    <p:blipFill>
                      <a:blip r:embed="rId15"/>
                      <a:stretch>
                        <a:fillRect/>
                      </a:stretch>
                    </p:blipFill>
                    <p:spPr>
                      <a:xfrm>
                        <a:off x="6288088" y="5075238"/>
                        <a:ext cx="914400" cy="771525"/>
                      </a:xfrm>
                      <a:prstGeom prst="rect">
                        <a:avLst/>
                      </a:prstGeom>
                    </p:spPr>
                  </p:pic>
                </p:oleObj>
              </mc:Fallback>
            </mc:AlternateContent>
          </a:graphicData>
        </a:graphic>
      </p:graphicFrame>
      <p:graphicFrame>
        <p:nvGraphicFramePr>
          <p:cNvPr id="11" name="Objekt 10">
            <a:extLst>
              <a:ext uri="{FF2B5EF4-FFF2-40B4-BE49-F238E27FC236}">
                <a16:creationId xmlns:a16="http://schemas.microsoft.com/office/drawing/2014/main" id="{162FE121-53AB-42B2-81AA-8FCED61F7C64}"/>
              </a:ext>
            </a:extLst>
          </p:cNvPr>
          <p:cNvGraphicFramePr>
            <a:graphicFrameLocks noChangeAspect="1"/>
          </p:cNvGraphicFramePr>
          <p:nvPr>
            <p:extLst>
              <p:ext uri="{D42A27DB-BD31-4B8C-83A1-F6EECF244321}">
                <p14:modId xmlns:p14="http://schemas.microsoft.com/office/powerpoint/2010/main" val="2197835722"/>
              </p:ext>
            </p:extLst>
          </p:nvPr>
        </p:nvGraphicFramePr>
        <p:xfrm>
          <a:off x="7316454" y="5057481"/>
          <a:ext cx="914400" cy="806450"/>
        </p:xfrm>
        <a:graphic>
          <a:graphicData uri="http://schemas.openxmlformats.org/presentationml/2006/ole">
            <mc:AlternateContent xmlns:mc="http://schemas.openxmlformats.org/markup-compatibility/2006">
              <mc:Choice xmlns:v="urn:schemas-microsoft-com:vml" Requires="v">
                <p:oleObj spid="_x0000_s6155" name="Document" showAsIcon="1" r:id="rId16" imgW="914608" imgH="806335" progId="Word.Document.12">
                  <p:embed/>
                </p:oleObj>
              </mc:Choice>
              <mc:Fallback>
                <p:oleObj name="Document" showAsIcon="1" r:id="rId16" imgW="914608" imgH="806335" progId="Word.Document.12">
                  <p:embed/>
                  <p:pic>
                    <p:nvPicPr>
                      <p:cNvPr id="11" name="Objekt 10">
                        <a:extLst>
                          <a:ext uri="{FF2B5EF4-FFF2-40B4-BE49-F238E27FC236}">
                            <a16:creationId xmlns:a16="http://schemas.microsoft.com/office/drawing/2014/main" id="{162FE121-53AB-42B2-81AA-8FCED61F7C64}"/>
                          </a:ext>
                        </a:extLst>
                      </p:cNvPr>
                      <p:cNvPicPr/>
                      <p:nvPr/>
                    </p:nvPicPr>
                    <p:blipFill>
                      <a:blip r:embed="rId17"/>
                      <a:stretch>
                        <a:fillRect/>
                      </a:stretch>
                    </p:blipFill>
                    <p:spPr>
                      <a:xfrm>
                        <a:off x="7316454" y="5057481"/>
                        <a:ext cx="914400" cy="806450"/>
                      </a:xfrm>
                      <a:prstGeom prst="rect">
                        <a:avLst/>
                      </a:prstGeom>
                    </p:spPr>
                  </p:pic>
                </p:oleObj>
              </mc:Fallback>
            </mc:AlternateContent>
          </a:graphicData>
        </a:graphic>
      </p:graphicFrame>
      <p:graphicFrame>
        <p:nvGraphicFramePr>
          <p:cNvPr id="4" name="Objekt 3">
            <a:extLst>
              <a:ext uri="{FF2B5EF4-FFF2-40B4-BE49-F238E27FC236}">
                <a16:creationId xmlns:a16="http://schemas.microsoft.com/office/drawing/2014/main" id="{2519DADB-EAE7-4499-8416-2BDCFE353E07}"/>
              </a:ext>
            </a:extLst>
          </p:cNvPr>
          <p:cNvGraphicFramePr>
            <a:graphicFrameLocks noChangeAspect="1"/>
          </p:cNvGraphicFramePr>
          <p:nvPr>
            <p:extLst>
              <p:ext uri="{D42A27DB-BD31-4B8C-83A1-F6EECF244321}">
                <p14:modId xmlns:p14="http://schemas.microsoft.com/office/powerpoint/2010/main" val="774994643"/>
              </p:ext>
            </p:extLst>
          </p:nvPr>
        </p:nvGraphicFramePr>
        <p:xfrm>
          <a:off x="11450638" y="3867150"/>
          <a:ext cx="381000" cy="806450"/>
        </p:xfrm>
        <a:graphic>
          <a:graphicData uri="http://schemas.openxmlformats.org/presentationml/2006/ole">
            <mc:AlternateContent xmlns:mc="http://schemas.openxmlformats.org/markup-compatibility/2006">
              <mc:Choice xmlns:v="urn:schemas-microsoft-com:vml" Requires="v">
                <p:oleObj spid="_x0000_s6156" name="Acrobat Document" showAsIcon="1" r:id="rId18" imgW="381156" imgH="806335" progId="AcroExch.Document.DC">
                  <p:embed/>
                </p:oleObj>
              </mc:Choice>
              <mc:Fallback>
                <p:oleObj name="Acrobat Document" showAsIcon="1" r:id="rId18" imgW="381156" imgH="806335" progId="AcroExch.Document.DC">
                  <p:embed/>
                  <p:pic>
                    <p:nvPicPr>
                      <p:cNvPr id="4" name="Objekt 3">
                        <a:extLst>
                          <a:ext uri="{FF2B5EF4-FFF2-40B4-BE49-F238E27FC236}">
                            <a16:creationId xmlns:a16="http://schemas.microsoft.com/office/drawing/2014/main" id="{2519DADB-EAE7-4499-8416-2BDCFE353E07}"/>
                          </a:ext>
                        </a:extLst>
                      </p:cNvPr>
                      <p:cNvPicPr/>
                      <p:nvPr/>
                    </p:nvPicPr>
                    <p:blipFill>
                      <a:blip r:embed="rId11"/>
                      <a:stretch>
                        <a:fillRect/>
                      </a:stretch>
                    </p:blipFill>
                    <p:spPr>
                      <a:xfrm>
                        <a:off x="11450638" y="3867150"/>
                        <a:ext cx="381000" cy="806450"/>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C37546D4-F851-41FD-9C56-77C8DCB29D95}"/>
              </a:ext>
            </a:extLst>
          </p:cNvPr>
          <p:cNvGraphicFramePr>
            <a:graphicFrameLocks noChangeAspect="1"/>
          </p:cNvGraphicFramePr>
          <p:nvPr>
            <p:extLst>
              <p:ext uri="{D42A27DB-BD31-4B8C-83A1-F6EECF244321}">
                <p14:modId xmlns:p14="http://schemas.microsoft.com/office/powerpoint/2010/main" val="3124972651"/>
              </p:ext>
            </p:extLst>
          </p:nvPr>
        </p:nvGraphicFramePr>
        <p:xfrm>
          <a:off x="11487150" y="4919663"/>
          <a:ext cx="381000" cy="806450"/>
        </p:xfrm>
        <a:graphic>
          <a:graphicData uri="http://schemas.openxmlformats.org/presentationml/2006/ole">
            <mc:AlternateContent xmlns:mc="http://schemas.openxmlformats.org/markup-compatibility/2006">
              <mc:Choice xmlns:v="urn:schemas-microsoft-com:vml" Requires="v">
                <p:oleObj spid="_x0000_s6157" name="Acrobat Document" showAsIcon="1" r:id="rId19" imgW="381156" imgH="806335" progId="AcroExch.Document.DC">
                  <p:embed/>
                </p:oleObj>
              </mc:Choice>
              <mc:Fallback>
                <p:oleObj name="Acrobat Document" showAsIcon="1" r:id="rId19" imgW="381156" imgH="806335" progId="AcroExch.Document.DC">
                  <p:embed/>
                  <p:pic>
                    <p:nvPicPr>
                      <p:cNvPr id="5" name="Objekt 4">
                        <a:extLst>
                          <a:ext uri="{FF2B5EF4-FFF2-40B4-BE49-F238E27FC236}">
                            <a16:creationId xmlns:a16="http://schemas.microsoft.com/office/drawing/2014/main" id="{C37546D4-F851-41FD-9C56-77C8DCB29D95}"/>
                          </a:ext>
                        </a:extLst>
                      </p:cNvPr>
                      <p:cNvPicPr/>
                      <p:nvPr/>
                    </p:nvPicPr>
                    <p:blipFill>
                      <a:blip r:embed="rId11"/>
                      <a:stretch>
                        <a:fillRect/>
                      </a:stretch>
                    </p:blipFill>
                    <p:spPr>
                      <a:xfrm>
                        <a:off x="11487150" y="4919663"/>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978026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4" name="Lige forbindelse 53">
            <a:extLst>
              <a:ext uri="{FF2B5EF4-FFF2-40B4-BE49-F238E27FC236}">
                <a16:creationId xmlns:a16="http://schemas.microsoft.com/office/drawing/2014/main" id="{F4CA090D-9B6C-4057-9B2B-9BE2192E3EC4}"/>
              </a:ext>
            </a:extLst>
          </p:cNvPr>
          <p:cNvCxnSpPr>
            <a:cxnSpLocks/>
          </p:cNvCxnSpPr>
          <p:nvPr/>
        </p:nvCxnSpPr>
        <p:spPr>
          <a:xfrm flipH="1" flipV="1">
            <a:off x="3576304" y="4405205"/>
            <a:ext cx="691300" cy="6413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ktangel 45">
            <a:extLst>
              <a:ext uri="{FF2B5EF4-FFF2-40B4-BE49-F238E27FC236}">
                <a16:creationId xmlns:a16="http://schemas.microsoft.com/office/drawing/2014/main" id="{F89B5C4F-7799-4D15-A565-E0B9A2995522}"/>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7" name="Ellipse 16">
            <a:extLst>
              <a:ext uri="{FF2B5EF4-FFF2-40B4-BE49-F238E27FC236}">
                <a16:creationId xmlns:a16="http://schemas.microsoft.com/office/drawing/2014/main" id="{B1394E9E-9701-4D3A-A019-10E0B86F7302}"/>
              </a:ext>
            </a:extLst>
          </p:cNvPr>
          <p:cNvSpPr/>
          <p:nvPr/>
        </p:nvSpPr>
        <p:spPr>
          <a:xfrm rot="19955945">
            <a:off x="3449889" y="4280432"/>
            <a:ext cx="1980000" cy="1980000"/>
          </a:xfrm>
          <a:prstGeom prst="ellipse">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5" name="Tekstfelt 24">
            <a:extLst>
              <a:ext uri="{FF2B5EF4-FFF2-40B4-BE49-F238E27FC236}">
                <a16:creationId xmlns:a16="http://schemas.microsoft.com/office/drawing/2014/main" id="{05DC1B1B-E49A-4274-82EE-A26ACDF2A4E7}"/>
              </a:ext>
            </a:extLst>
          </p:cNvPr>
          <p:cNvSpPr txBox="1"/>
          <p:nvPr/>
        </p:nvSpPr>
        <p:spPr>
          <a:xfrm>
            <a:off x="3613141" y="4632471"/>
            <a:ext cx="1684135" cy="969496"/>
          </a:xfrm>
          <a:prstGeom prst="rect">
            <a:avLst/>
          </a:prstGeom>
          <a:noFill/>
        </p:spPr>
        <p:txBody>
          <a:bodyPr wrap="square">
            <a:spAutoFit/>
          </a:bodyPr>
          <a:lstStyle/>
          <a:p>
            <a:pPr algn="ctr"/>
            <a:r>
              <a:rPr lang="da-DK" sz="2400" b="1">
                <a:latin typeface="KBH Tekst" panose="00000500000000000000" pitchFamily="2" charset="0"/>
              </a:rPr>
              <a:t>2</a:t>
            </a:r>
          </a:p>
          <a:p>
            <a:pPr algn="ctr"/>
            <a:endParaRPr lang="da-DK" sz="1100" b="1">
              <a:latin typeface="KBH Tekst" panose="00000500000000000000" pitchFamily="2" charset="0"/>
            </a:endParaRPr>
          </a:p>
          <a:p>
            <a:pPr algn="ctr"/>
            <a:r>
              <a:rPr lang="da-DK" sz="1100" b="1">
                <a:latin typeface="KBH Tekst" panose="00000500000000000000" pitchFamily="2" charset="0"/>
              </a:rPr>
              <a:t>Oplæring i spørgeskemaet</a:t>
            </a:r>
          </a:p>
        </p:txBody>
      </p:sp>
      <p:sp>
        <p:nvSpPr>
          <p:cNvPr id="29" name="Rektangel 28">
            <a:extLst>
              <a:ext uri="{FF2B5EF4-FFF2-40B4-BE49-F238E27FC236}">
                <a16:creationId xmlns:a16="http://schemas.microsoft.com/office/drawing/2014/main" id="{8966C97B-5D56-4603-84C0-030C38EFF9D8}"/>
              </a:ext>
            </a:extLst>
          </p:cNvPr>
          <p:cNvSpPr/>
          <p:nvPr/>
        </p:nvSpPr>
        <p:spPr>
          <a:xfrm>
            <a:off x="7370843" y="1275583"/>
            <a:ext cx="4564077" cy="68400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31" name="Tekstfelt 30">
            <a:extLst>
              <a:ext uri="{FF2B5EF4-FFF2-40B4-BE49-F238E27FC236}">
                <a16:creationId xmlns:a16="http://schemas.microsoft.com/office/drawing/2014/main" id="{EB546D91-ECBB-4F1B-A44E-FA274A0BA7EB}"/>
              </a:ext>
            </a:extLst>
          </p:cNvPr>
          <p:cNvSpPr txBox="1"/>
          <p:nvPr/>
        </p:nvSpPr>
        <p:spPr>
          <a:xfrm>
            <a:off x="8120175" y="1531167"/>
            <a:ext cx="4531939" cy="253916"/>
          </a:xfrm>
          <a:prstGeom prst="rect">
            <a:avLst/>
          </a:prstGeom>
          <a:noFill/>
          <a:ln>
            <a:noFill/>
          </a:ln>
        </p:spPr>
        <p:txBody>
          <a:bodyPr wrap="square">
            <a:spAutoFit/>
          </a:bodyPr>
          <a:lstStyle/>
          <a:p>
            <a:r>
              <a:rPr lang="da-DK" sz="1050">
                <a:latin typeface="KBH Tekst" panose="00000500000000000000" pitchFamily="2" charset="0"/>
              </a:rPr>
              <a:t>Forslag til oplæring og øvelser</a:t>
            </a:r>
          </a:p>
        </p:txBody>
      </p:sp>
      <p:sp>
        <p:nvSpPr>
          <p:cNvPr id="40" name="Rektangel 39">
            <a:extLst>
              <a:ext uri="{FF2B5EF4-FFF2-40B4-BE49-F238E27FC236}">
                <a16:creationId xmlns:a16="http://schemas.microsoft.com/office/drawing/2014/main" id="{5540C878-3294-41BB-ACEF-4C36FED0320D}"/>
              </a:ext>
            </a:extLst>
          </p:cNvPr>
          <p:cNvSpPr/>
          <p:nvPr/>
        </p:nvSpPr>
        <p:spPr>
          <a:xfrm>
            <a:off x="7370843" y="4286931"/>
            <a:ext cx="4564077" cy="1639547"/>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41" name="Tekstfelt 40">
            <a:extLst>
              <a:ext uri="{FF2B5EF4-FFF2-40B4-BE49-F238E27FC236}">
                <a16:creationId xmlns:a16="http://schemas.microsoft.com/office/drawing/2014/main" id="{195E7642-256B-43AC-B1D0-19D83658B966}"/>
              </a:ext>
            </a:extLst>
          </p:cNvPr>
          <p:cNvSpPr txBox="1"/>
          <p:nvPr/>
        </p:nvSpPr>
        <p:spPr>
          <a:xfrm>
            <a:off x="8120175" y="4407841"/>
            <a:ext cx="3139680" cy="1546577"/>
          </a:xfrm>
          <a:prstGeom prst="rect">
            <a:avLst/>
          </a:prstGeom>
          <a:noFill/>
          <a:ln>
            <a:noFill/>
          </a:ln>
        </p:spPr>
        <p:txBody>
          <a:bodyPr wrap="square">
            <a:spAutoFit/>
          </a:bodyPr>
          <a:lstStyle/>
          <a:p>
            <a:r>
              <a:rPr lang="da-DK" sz="1050">
                <a:latin typeface="KBH Tekst" panose="00000500000000000000" pitchFamily="2" charset="0"/>
              </a:rPr>
              <a:t>Video: Tips og tricks til at gennemgå en PRO samtale / konsultation </a:t>
            </a:r>
          </a:p>
          <a:p>
            <a:endParaRPr lang="da-DK" sz="1050">
              <a:latin typeface="KBH Tekst" panose="00000500000000000000" pitchFamily="2" charset="0"/>
            </a:endParaRPr>
          </a:p>
          <a:p>
            <a:pPr marL="171450" indent="-171450">
              <a:buFont typeface="Arial" panose="020B0604020202020204" pitchFamily="34" charset="0"/>
              <a:buChar char="•"/>
            </a:pPr>
            <a:r>
              <a:rPr lang="da-DK" sz="1050">
                <a:latin typeface="KBH Tekst" panose="00000500000000000000" pitchFamily="2" charset="0"/>
              </a:rPr>
              <a:t>I kommunen: </a:t>
            </a:r>
            <a:r>
              <a:rPr lang="da-DK" sz="1050">
                <a:latin typeface="KBH Tekst" panose="00000500000000000000" pitchFamily="2" charset="0"/>
                <a:hlinkClick r:id="rId4"/>
              </a:rPr>
              <a:t>Klik her</a:t>
            </a:r>
            <a:endParaRPr lang="da-DK" sz="1050">
              <a:latin typeface="KBH Tekst" panose="00000500000000000000" pitchFamily="2" charset="0"/>
            </a:endParaRPr>
          </a:p>
          <a:p>
            <a:endParaRPr lang="da-DK" sz="1050">
              <a:latin typeface="KBH Tekst" panose="00000500000000000000" pitchFamily="2" charset="0"/>
            </a:endParaRPr>
          </a:p>
          <a:p>
            <a:pPr marL="171450" indent="-171450">
              <a:buFont typeface="Arial" panose="020B0604020202020204" pitchFamily="34" charset="0"/>
              <a:buChar char="•"/>
            </a:pPr>
            <a:r>
              <a:rPr lang="da-DK" sz="1050">
                <a:latin typeface="KBH Tekst" panose="00000500000000000000" pitchFamily="2" charset="0"/>
              </a:rPr>
              <a:t>I almen praksis: </a:t>
            </a:r>
            <a:r>
              <a:rPr lang="da-DK" sz="1050">
                <a:latin typeface="KBH Tekst" panose="00000500000000000000" pitchFamily="2" charset="0"/>
                <a:hlinkClick r:id="rId5"/>
              </a:rPr>
              <a:t>Klik her</a:t>
            </a:r>
            <a:endParaRPr lang="da-DK" sz="1050">
              <a:latin typeface="KBH Tekst" panose="00000500000000000000" pitchFamily="2" charset="0"/>
            </a:endParaRPr>
          </a:p>
          <a:p>
            <a:endParaRPr lang="da-DK" sz="1050">
              <a:latin typeface="KBH Tekst" panose="00000500000000000000" pitchFamily="2" charset="0"/>
            </a:endParaRPr>
          </a:p>
          <a:p>
            <a:pPr marL="171450" indent="-171450">
              <a:buFont typeface="Arial" panose="020B0604020202020204" pitchFamily="34" charset="0"/>
              <a:buChar char="•"/>
            </a:pPr>
            <a:r>
              <a:rPr lang="da-DK" sz="1050">
                <a:latin typeface="KBH Tekst" panose="00000500000000000000" pitchFamily="2" charset="0"/>
              </a:rPr>
              <a:t>På hospitalet: </a:t>
            </a:r>
            <a:r>
              <a:rPr lang="da-DK" sz="1050">
                <a:latin typeface="KBH Tekst" panose="00000500000000000000" pitchFamily="2" charset="0"/>
                <a:hlinkClick r:id="rId6"/>
              </a:rPr>
              <a:t>Klik her</a:t>
            </a:r>
            <a:endParaRPr lang="da-DK" sz="1050">
              <a:latin typeface="KBH Tekst" panose="00000500000000000000" pitchFamily="2" charset="0"/>
            </a:endParaRPr>
          </a:p>
          <a:p>
            <a:endParaRPr lang="da-DK" sz="1050">
              <a:latin typeface="KBH Tekst" panose="00000500000000000000" pitchFamily="2" charset="0"/>
            </a:endParaRPr>
          </a:p>
        </p:txBody>
      </p:sp>
      <p:sp>
        <p:nvSpPr>
          <p:cNvPr id="42" name="Rektangel 41">
            <a:extLst>
              <a:ext uri="{FF2B5EF4-FFF2-40B4-BE49-F238E27FC236}">
                <a16:creationId xmlns:a16="http://schemas.microsoft.com/office/drawing/2014/main" id="{0425E7F5-359F-40F2-808D-DBB8B6E865E6}"/>
              </a:ext>
            </a:extLst>
          </p:cNvPr>
          <p:cNvSpPr/>
          <p:nvPr/>
        </p:nvSpPr>
        <p:spPr>
          <a:xfrm>
            <a:off x="7370843" y="2188050"/>
            <a:ext cx="4564077" cy="68400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43" name="Tekstfelt 42">
            <a:extLst>
              <a:ext uri="{FF2B5EF4-FFF2-40B4-BE49-F238E27FC236}">
                <a16:creationId xmlns:a16="http://schemas.microsoft.com/office/drawing/2014/main" id="{E57B23C6-676C-4149-93A4-75172B920DEC}"/>
              </a:ext>
            </a:extLst>
          </p:cNvPr>
          <p:cNvSpPr txBox="1"/>
          <p:nvPr/>
        </p:nvSpPr>
        <p:spPr>
          <a:xfrm>
            <a:off x="8120175" y="2409972"/>
            <a:ext cx="4010530" cy="253916"/>
          </a:xfrm>
          <a:prstGeom prst="rect">
            <a:avLst/>
          </a:prstGeom>
          <a:noFill/>
          <a:ln>
            <a:noFill/>
          </a:ln>
        </p:spPr>
        <p:txBody>
          <a:bodyPr wrap="square">
            <a:spAutoFit/>
          </a:bodyPr>
          <a:lstStyle/>
          <a:p>
            <a:r>
              <a:rPr lang="da-DK" sz="1050">
                <a:latin typeface="KBH Tekst" panose="00000500000000000000" pitchFamily="2" charset="0"/>
              </a:rPr>
              <a:t>Eksempel på fraser og struktur på samtalen</a:t>
            </a:r>
          </a:p>
        </p:txBody>
      </p:sp>
      <p:sp>
        <p:nvSpPr>
          <p:cNvPr id="27" name="Pladsholder til indhold 2">
            <a:extLst>
              <a:ext uri="{FF2B5EF4-FFF2-40B4-BE49-F238E27FC236}">
                <a16:creationId xmlns:a16="http://schemas.microsoft.com/office/drawing/2014/main" id="{B6B49D06-4D8A-4F78-8083-33CD5A682B86}"/>
              </a:ext>
            </a:extLst>
          </p:cNvPr>
          <p:cNvSpPr txBox="1">
            <a:spLocks/>
          </p:cNvSpPr>
          <p:nvPr/>
        </p:nvSpPr>
        <p:spPr>
          <a:xfrm>
            <a:off x="72570" y="198690"/>
            <a:ext cx="12045600" cy="1334626"/>
          </a:xfrm>
          <a:prstGeom prst="rect">
            <a:avLst/>
          </a:prstGeom>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lang="da-DK" sz="1800" b="1">
                <a:solidFill>
                  <a:schemeClr val="tx1"/>
                </a:solidFill>
                <a:latin typeface="+mj-lt"/>
              </a:rPr>
              <a:t>Anbefaling 10: Oplæring i PRO</a:t>
            </a:r>
            <a:endParaRPr kumimoji="0" lang="da-DK" sz="1800" b="0" u="none" strike="noStrike" kern="1200" cap="none" spc="0" normalizeH="0" baseline="0" noProof="0">
              <a:ln>
                <a:noFill/>
              </a:ln>
              <a:solidFill>
                <a:schemeClr val="tx1"/>
              </a:solidFill>
              <a:effectLst/>
              <a:uLnTx/>
              <a:uFillTx/>
              <a:latin typeface="+mj-lt"/>
              <a:ea typeface="+mn-ea"/>
              <a:cs typeface="+mn-cs"/>
            </a:endParaRP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endPar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endParaRP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Her er fire trin til at oplære de sundhedsprofessionelle i PRO.</a:t>
            </a: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Hust at sætte tid af til opgaven </a:t>
            </a:r>
            <a:r>
              <a:rPr lang="da-DK" sz="1200">
                <a:solidFill>
                  <a:schemeClr val="tx1"/>
                </a:solidFill>
                <a:latin typeface="KBH Tekst" panose="00000500000000000000" pitchFamily="2" charset="0"/>
              </a:rPr>
              <a:t>– det er afgørende for at få succes med værktøjet.</a:t>
            </a:r>
            <a:endPar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endParaRP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Oplæringen bør have fokus på nedenstående fire elementer</a:t>
            </a:r>
          </a:p>
        </p:txBody>
      </p:sp>
      <p:pic>
        <p:nvPicPr>
          <p:cNvPr id="33" name="Grafik 32" descr="Videokamera kontur">
            <a:hlinkClick r:id="rId7"/>
            <a:extLst>
              <a:ext uri="{FF2B5EF4-FFF2-40B4-BE49-F238E27FC236}">
                <a16:creationId xmlns:a16="http://schemas.microsoft.com/office/drawing/2014/main" id="{24782F6C-249D-4347-A5D4-E834621A506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466926" y="4293373"/>
            <a:ext cx="560246" cy="560246"/>
          </a:xfrm>
          <a:prstGeom prst="rect">
            <a:avLst/>
          </a:prstGeom>
        </p:spPr>
      </p:pic>
      <p:cxnSp>
        <p:nvCxnSpPr>
          <p:cNvPr id="47" name="Lige forbindelse 46">
            <a:extLst>
              <a:ext uri="{FF2B5EF4-FFF2-40B4-BE49-F238E27FC236}">
                <a16:creationId xmlns:a16="http://schemas.microsoft.com/office/drawing/2014/main" id="{214D8778-D5AD-4FF4-8744-AD40E6D96D02}"/>
              </a:ext>
            </a:extLst>
          </p:cNvPr>
          <p:cNvCxnSpPr>
            <a:cxnSpLocks/>
          </p:cNvCxnSpPr>
          <p:nvPr/>
        </p:nvCxnSpPr>
        <p:spPr>
          <a:xfrm flipV="1">
            <a:off x="2928211" y="2099518"/>
            <a:ext cx="0" cy="855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ge forbindelse 47">
            <a:extLst>
              <a:ext uri="{FF2B5EF4-FFF2-40B4-BE49-F238E27FC236}">
                <a16:creationId xmlns:a16="http://schemas.microsoft.com/office/drawing/2014/main" id="{94998B07-2059-4F0D-BD1B-7025A7F1F152}"/>
              </a:ext>
            </a:extLst>
          </p:cNvPr>
          <p:cNvCxnSpPr>
            <a:cxnSpLocks/>
          </p:cNvCxnSpPr>
          <p:nvPr/>
        </p:nvCxnSpPr>
        <p:spPr>
          <a:xfrm flipH="1" flipV="1">
            <a:off x="1960393" y="2424742"/>
            <a:ext cx="491765" cy="7219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utediagram: Forbindelse 48">
            <a:extLst>
              <a:ext uri="{FF2B5EF4-FFF2-40B4-BE49-F238E27FC236}">
                <a16:creationId xmlns:a16="http://schemas.microsoft.com/office/drawing/2014/main" id="{D9082A36-811E-48F0-B49C-75634DC53542}"/>
              </a:ext>
            </a:extLst>
          </p:cNvPr>
          <p:cNvSpPr/>
          <p:nvPr/>
        </p:nvSpPr>
        <p:spPr>
          <a:xfrm>
            <a:off x="1839839" y="2292766"/>
            <a:ext cx="143129" cy="144000"/>
          </a:xfrm>
          <a:prstGeom prst="flowChartConnector">
            <a:avLst/>
          </a:prstGeom>
          <a:solidFill>
            <a:schemeClr val="tx1"/>
          </a:solid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7000"/>
              </a:lnSpc>
              <a:spcBef>
                <a:spcPts val="0"/>
              </a:spcBef>
              <a:spcAft>
                <a:spcPts val="0"/>
              </a:spcAft>
              <a:buClrTx/>
              <a:buSzTx/>
              <a:buFontTx/>
              <a:buNone/>
              <a:tabLst/>
              <a:defRPr/>
            </a:pPr>
            <a:endParaRPr kumimoji="0" lang="da-DK" sz="1800" b="0" i="0" u="none" strike="noStrike" kern="1200" cap="none" spc="0" normalizeH="0" baseline="0" noProof="0" err="1">
              <a:ln>
                <a:noFill/>
              </a:ln>
              <a:solidFill>
                <a:prstClr val="white"/>
              </a:solidFill>
              <a:effectLst/>
              <a:uLnTx/>
              <a:uFillTx/>
              <a:latin typeface="Arial"/>
              <a:ea typeface="+mn-ea"/>
              <a:cs typeface="+mn-cs"/>
            </a:endParaRPr>
          </a:p>
        </p:txBody>
      </p:sp>
      <p:cxnSp>
        <p:nvCxnSpPr>
          <p:cNvPr id="50" name="Lige forbindelse 49">
            <a:extLst>
              <a:ext uri="{FF2B5EF4-FFF2-40B4-BE49-F238E27FC236}">
                <a16:creationId xmlns:a16="http://schemas.microsoft.com/office/drawing/2014/main" id="{37B006B2-D9ED-4330-BD77-885BE08C10BD}"/>
              </a:ext>
            </a:extLst>
          </p:cNvPr>
          <p:cNvCxnSpPr>
            <a:cxnSpLocks/>
          </p:cNvCxnSpPr>
          <p:nvPr/>
        </p:nvCxnSpPr>
        <p:spPr>
          <a:xfrm flipH="1" flipV="1">
            <a:off x="1263995" y="3776690"/>
            <a:ext cx="866081"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Lige forbindelse 50">
            <a:extLst>
              <a:ext uri="{FF2B5EF4-FFF2-40B4-BE49-F238E27FC236}">
                <a16:creationId xmlns:a16="http://schemas.microsoft.com/office/drawing/2014/main" id="{FAA3C9E0-C364-4306-B036-59A1C0B3CCD6}"/>
              </a:ext>
            </a:extLst>
          </p:cNvPr>
          <p:cNvCxnSpPr>
            <a:cxnSpLocks/>
          </p:cNvCxnSpPr>
          <p:nvPr/>
        </p:nvCxnSpPr>
        <p:spPr>
          <a:xfrm flipV="1">
            <a:off x="1602174" y="4204237"/>
            <a:ext cx="604101" cy="4275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Lige forbindelse 51">
            <a:extLst>
              <a:ext uri="{FF2B5EF4-FFF2-40B4-BE49-F238E27FC236}">
                <a16:creationId xmlns:a16="http://schemas.microsoft.com/office/drawing/2014/main" id="{328A3750-F6BF-4E4B-AA79-D7628B993E22}"/>
              </a:ext>
            </a:extLst>
          </p:cNvPr>
          <p:cNvCxnSpPr>
            <a:cxnSpLocks/>
          </p:cNvCxnSpPr>
          <p:nvPr/>
        </p:nvCxnSpPr>
        <p:spPr>
          <a:xfrm flipV="1">
            <a:off x="2928211" y="4631783"/>
            <a:ext cx="0" cy="855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utediagram: Forbindelse 52">
            <a:extLst>
              <a:ext uri="{FF2B5EF4-FFF2-40B4-BE49-F238E27FC236}">
                <a16:creationId xmlns:a16="http://schemas.microsoft.com/office/drawing/2014/main" id="{CE4240EC-D010-4B4F-8E52-E1C36C5AB14D}"/>
              </a:ext>
            </a:extLst>
          </p:cNvPr>
          <p:cNvSpPr/>
          <p:nvPr/>
        </p:nvSpPr>
        <p:spPr>
          <a:xfrm>
            <a:off x="1120866" y="3710702"/>
            <a:ext cx="143129" cy="144000"/>
          </a:xfrm>
          <a:prstGeom prst="flowChartConnector">
            <a:avLst/>
          </a:prstGeom>
          <a:solidFill>
            <a:schemeClr val="tx1"/>
          </a:solid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7000"/>
              </a:lnSpc>
              <a:spcBef>
                <a:spcPts val="0"/>
              </a:spcBef>
              <a:spcAft>
                <a:spcPts val="0"/>
              </a:spcAft>
              <a:buClrTx/>
              <a:buSzTx/>
              <a:buFontTx/>
              <a:buNone/>
              <a:tabLst/>
              <a:defRPr/>
            </a:pPr>
            <a:endParaRPr kumimoji="0" lang="da-DK" sz="1800" b="0" i="0" u="none" strike="noStrike" kern="1200" cap="none" spc="0" normalizeH="0" baseline="0" noProof="0" err="1">
              <a:ln>
                <a:noFill/>
              </a:ln>
              <a:solidFill>
                <a:prstClr val="white"/>
              </a:solidFill>
              <a:effectLst/>
              <a:uLnTx/>
              <a:uFillTx/>
              <a:latin typeface="Arial"/>
              <a:ea typeface="+mn-ea"/>
              <a:cs typeface="+mn-cs"/>
            </a:endParaRPr>
          </a:p>
        </p:txBody>
      </p:sp>
      <p:sp>
        <p:nvSpPr>
          <p:cNvPr id="55" name="Rutediagram: Forbindelse 54">
            <a:extLst>
              <a:ext uri="{FF2B5EF4-FFF2-40B4-BE49-F238E27FC236}">
                <a16:creationId xmlns:a16="http://schemas.microsoft.com/office/drawing/2014/main" id="{CA2F69B1-3BD2-46A3-A114-D6187AFE30DD}"/>
              </a:ext>
            </a:extLst>
          </p:cNvPr>
          <p:cNvSpPr/>
          <p:nvPr/>
        </p:nvSpPr>
        <p:spPr>
          <a:xfrm>
            <a:off x="2869215" y="5473296"/>
            <a:ext cx="143129" cy="144000"/>
          </a:xfrm>
          <a:prstGeom prst="flowChartConnector">
            <a:avLst/>
          </a:prstGeom>
          <a:solidFill>
            <a:schemeClr val="tx1"/>
          </a:solid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7000"/>
              </a:lnSpc>
              <a:spcBef>
                <a:spcPts val="0"/>
              </a:spcBef>
              <a:spcAft>
                <a:spcPts val="0"/>
              </a:spcAft>
              <a:buClrTx/>
              <a:buSzTx/>
              <a:buFontTx/>
              <a:buNone/>
              <a:tabLst/>
              <a:defRPr/>
            </a:pPr>
            <a:endParaRPr kumimoji="0" lang="da-DK" sz="1800" b="0" i="0" u="none" strike="noStrike" kern="1200" cap="none" spc="0" normalizeH="0" baseline="0" noProof="0" err="1">
              <a:ln>
                <a:noFill/>
              </a:ln>
              <a:solidFill>
                <a:prstClr val="white"/>
              </a:solidFill>
              <a:effectLst/>
              <a:uLnTx/>
              <a:uFillTx/>
              <a:latin typeface="Arial"/>
              <a:ea typeface="+mn-ea"/>
              <a:cs typeface="+mn-cs"/>
            </a:endParaRPr>
          </a:p>
        </p:txBody>
      </p:sp>
      <p:cxnSp>
        <p:nvCxnSpPr>
          <p:cNvPr id="56" name="Lige forbindelse 55">
            <a:extLst>
              <a:ext uri="{FF2B5EF4-FFF2-40B4-BE49-F238E27FC236}">
                <a16:creationId xmlns:a16="http://schemas.microsoft.com/office/drawing/2014/main" id="{965034B9-4B49-4089-A9E9-E5498C7D92C6}"/>
              </a:ext>
            </a:extLst>
          </p:cNvPr>
          <p:cNvCxnSpPr>
            <a:cxnSpLocks/>
          </p:cNvCxnSpPr>
          <p:nvPr/>
        </p:nvCxnSpPr>
        <p:spPr>
          <a:xfrm flipV="1">
            <a:off x="3566407" y="2682002"/>
            <a:ext cx="691300" cy="537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utediagram: Forbindelse 56">
            <a:extLst>
              <a:ext uri="{FF2B5EF4-FFF2-40B4-BE49-F238E27FC236}">
                <a16:creationId xmlns:a16="http://schemas.microsoft.com/office/drawing/2014/main" id="{1AFF4DC5-61C1-4A87-B967-5B26EEEA8C17}"/>
              </a:ext>
            </a:extLst>
          </p:cNvPr>
          <p:cNvSpPr/>
          <p:nvPr/>
        </p:nvSpPr>
        <p:spPr>
          <a:xfrm>
            <a:off x="4847246" y="3722029"/>
            <a:ext cx="143129" cy="144000"/>
          </a:xfrm>
          <a:prstGeom prst="flowChartConnector">
            <a:avLst/>
          </a:prstGeom>
          <a:solidFill>
            <a:schemeClr val="tx1"/>
          </a:solid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7000"/>
              </a:lnSpc>
              <a:spcBef>
                <a:spcPts val="0"/>
              </a:spcBef>
              <a:spcAft>
                <a:spcPts val="0"/>
              </a:spcAft>
              <a:buClrTx/>
              <a:buSzTx/>
              <a:buFontTx/>
              <a:buNone/>
              <a:tabLst/>
              <a:defRPr/>
            </a:pPr>
            <a:endParaRPr kumimoji="0" lang="da-DK" sz="1800" b="0" i="0" u="none" strike="noStrike" kern="1200" cap="none" spc="0" normalizeH="0" baseline="0" noProof="0" err="1">
              <a:ln>
                <a:noFill/>
              </a:ln>
              <a:solidFill>
                <a:prstClr val="white"/>
              </a:solidFill>
              <a:effectLst/>
              <a:uLnTx/>
              <a:uFillTx/>
              <a:latin typeface="Arial"/>
              <a:ea typeface="+mn-ea"/>
              <a:cs typeface="+mn-cs"/>
            </a:endParaRPr>
          </a:p>
        </p:txBody>
      </p:sp>
      <p:cxnSp>
        <p:nvCxnSpPr>
          <p:cNvPr id="58" name="Lige forbindelse 57">
            <a:extLst>
              <a:ext uri="{FF2B5EF4-FFF2-40B4-BE49-F238E27FC236}">
                <a16:creationId xmlns:a16="http://schemas.microsoft.com/office/drawing/2014/main" id="{A37836E8-C65F-49CB-BE5E-9F99B4288CF2}"/>
              </a:ext>
            </a:extLst>
          </p:cNvPr>
          <p:cNvCxnSpPr>
            <a:cxnSpLocks/>
          </p:cNvCxnSpPr>
          <p:nvPr/>
        </p:nvCxnSpPr>
        <p:spPr>
          <a:xfrm flipH="1">
            <a:off x="3811896" y="3776691"/>
            <a:ext cx="102210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utediagram: Forbindelse 58">
            <a:extLst>
              <a:ext uri="{FF2B5EF4-FFF2-40B4-BE49-F238E27FC236}">
                <a16:creationId xmlns:a16="http://schemas.microsoft.com/office/drawing/2014/main" id="{DC41CA98-0445-484E-A826-3CBCD2723635}"/>
              </a:ext>
            </a:extLst>
          </p:cNvPr>
          <p:cNvSpPr/>
          <p:nvPr/>
        </p:nvSpPr>
        <p:spPr>
          <a:xfrm>
            <a:off x="2856611" y="2032302"/>
            <a:ext cx="143129" cy="144000"/>
          </a:xfrm>
          <a:prstGeom prst="flowChartConnector">
            <a:avLst/>
          </a:prstGeom>
          <a:solidFill>
            <a:schemeClr val="tx1"/>
          </a:solid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7000"/>
              </a:lnSpc>
              <a:spcBef>
                <a:spcPts val="0"/>
              </a:spcBef>
              <a:spcAft>
                <a:spcPts val="0"/>
              </a:spcAft>
              <a:buClrTx/>
              <a:buSzTx/>
              <a:buFontTx/>
              <a:buNone/>
              <a:tabLst/>
              <a:defRPr/>
            </a:pPr>
            <a:endParaRPr kumimoji="0" lang="da-DK" sz="1800" b="0" i="0" u="none" strike="noStrike" kern="1200" cap="none" spc="0" normalizeH="0" baseline="0" noProof="0" err="1">
              <a:ln>
                <a:noFill/>
              </a:ln>
              <a:solidFill>
                <a:prstClr val="white"/>
              </a:solidFill>
              <a:effectLst/>
              <a:uLnTx/>
              <a:uFillTx/>
              <a:latin typeface="Arial"/>
              <a:ea typeface="+mn-ea"/>
              <a:cs typeface="+mn-cs"/>
            </a:endParaRPr>
          </a:p>
        </p:txBody>
      </p:sp>
      <p:sp>
        <p:nvSpPr>
          <p:cNvPr id="61" name="Freeform 5">
            <a:extLst>
              <a:ext uri="{FF2B5EF4-FFF2-40B4-BE49-F238E27FC236}">
                <a16:creationId xmlns:a16="http://schemas.microsoft.com/office/drawing/2014/main" id="{A08FB777-0467-44DC-8ED3-4D85D6CC5279}"/>
              </a:ext>
            </a:extLst>
          </p:cNvPr>
          <p:cNvSpPr>
            <a:spLocks noChangeAspect="1" noEditPoints="1"/>
          </p:cNvSpPr>
          <p:nvPr/>
        </p:nvSpPr>
        <p:spPr bwMode="auto">
          <a:xfrm>
            <a:off x="2470764" y="3346598"/>
            <a:ext cx="900051" cy="880951"/>
          </a:xfrm>
          <a:custGeom>
            <a:avLst/>
            <a:gdLst>
              <a:gd name="T0" fmla="*/ 527 w 1954"/>
              <a:gd name="T1" fmla="*/ 622 h 1905"/>
              <a:gd name="T2" fmla="*/ 527 w 1954"/>
              <a:gd name="T3" fmla="*/ 622 h 1905"/>
              <a:gd name="T4" fmla="*/ 527 w 1954"/>
              <a:gd name="T5" fmla="*/ 506 h 1905"/>
              <a:gd name="T6" fmla="*/ 532 w 1954"/>
              <a:gd name="T7" fmla="*/ 437 h 1905"/>
              <a:gd name="T8" fmla="*/ 980 w 1954"/>
              <a:gd name="T9" fmla="*/ 53 h 1905"/>
              <a:gd name="T10" fmla="*/ 980 w 1954"/>
              <a:gd name="T11" fmla="*/ 53 h 1905"/>
              <a:gd name="T12" fmla="*/ 1433 w 1954"/>
              <a:gd name="T13" fmla="*/ 505 h 1905"/>
              <a:gd name="T14" fmla="*/ 1433 w 1954"/>
              <a:gd name="T15" fmla="*/ 622 h 1905"/>
              <a:gd name="T16" fmla="*/ 1300 w 1954"/>
              <a:gd name="T17" fmla="*/ 942 h 1905"/>
              <a:gd name="T18" fmla="*/ 980 w 1954"/>
              <a:gd name="T19" fmla="*/ 1075 h 1905"/>
              <a:gd name="T20" fmla="*/ 980 w 1954"/>
              <a:gd name="T21" fmla="*/ 1075 h 1905"/>
              <a:gd name="T22" fmla="*/ 660 w 1954"/>
              <a:gd name="T23" fmla="*/ 942 h 1905"/>
              <a:gd name="T24" fmla="*/ 527 w 1954"/>
              <a:gd name="T25" fmla="*/ 622 h 1905"/>
              <a:gd name="T26" fmla="*/ 1143 w 1954"/>
              <a:gd name="T27" fmla="*/ 1108 h 1905"/>
              <a:gd name="T28" fmla="*/ 1143 w 1954"/>
              <a:gd name="T29" fmla="*/ 1108 h 1905"/>
              <a:gd name="T30" fmla="*/ 1123 w 1954"/>
              <a:gd name="T31" fmla="*/ 1108 h 1905"/>
              <a:gd name="T32" fmla="*/ 1338 w 1954"/>
              <a:gd name="T33" fmla="*/ 980 h 1905"/>
              <a:gd name="T34" fmla="*/ 1486 w 1954"/>
              <a:gd name="T35" fmla="*/ 622 h 1905"/>
              <a:gd name="T36" fmla="*/ 1486 w 1954"/>
              <a:gd name="T37" fmla="*/ 505 h 1905"/>
              <a:gd name="T38" fmla="*/ 980 w 1954"/>
              <a:gd name="T39" fmla="*/ 0 h 1905"/>
              <a:gd name="T40" fmla="*/ 980 w 1954"/>
              <a:gd name="T41" fmla="*/ 0 h 1905"/>
              <a:gd name="T42" fmla="*/ 480 w 1954"/>
              <a:gd name="T43" fmla="*/ 429 h 1905"/>
              <a:gd name="T44" fmla="*/ 474 w 1954"/>
              <a:gd name="T45" fmla="*/ 506 h 1905"/>
              <a:gd name="T46" fmla="*/ 474 w 1954"/>
              <a:gd name="T47" fmla="*/ 622 h 1905"/>
              <a:gd name="T48" fmla="*/ 622 w 1954"/>
              <a:gd name="T49" fmla="*/ 980 h 1905"/>
              <a:gd name="T50" fmla="*/ 837 w 1954"/>
              <a:gd name="T51" fmla="*/ 1108 h 1905"/>
              <a:gd name="T52" fmla="*/ 817 w 1954"/>
              <a:gd name="T53" fmla="*/ 1108 h 1905"/>
              <a:gd name="T54" fmla="*/ 201 w 1954"/>
              <a:gd name="T55" fmla="*/ 1358 h 1905"/>
              <a:gd name="T56" fmla="*/ 6 w 1954"/>
              <a:gd name="T57" fmla="*/ 1905 h 1905"/>
              <a:gd name="T58" fmla="*/ 59 w 1954"/>
              <a:gd name="T59" fmla="*/ 1903 h 1905"/>
              <a:gd name="T60" fmla="*/ 240 w 1954"/>
              <a:gd name="T61" fmla="*/ 1395 h 1905"/>
              <a:gd name="T62" fmla="*/ 817 w 1954"/>
              <a:gd name="T63" fmla="*/ 1161 h 1905"/>
              <a:gd name="T64" fmla="*/ 1143 w 1954"/>
              <a:gd name="T65" fmla="*/ 1161 h 1905"/>
              <a:gd name="T66" fmla="*/ 1620 w 1954"/>
              <a:gd name="T67" fmla="*/ 1315 h 1905"/>
              <a:gd name="T68" fmla="*/ 1901 w 1954"/>
              <a:gd name="T69" fmla="*/ 1904 h 1905"/>
              <a:gd name="T70" fmla="*/ 1954 w 1954"/>
              <a:gd name="T71" fmla="*/ 1904 h 1905"/>
              <a:gd name="T72" fmla="*/ 1143 w 1954"/>
              <a:gd name="T73" fmla="*/ 1108 h 1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54" h="1905">
                <a:moveTo>
                  <a:pt x="527" y="622"/>
                </a:moveTo>
                <a:lnTo>
                  <a:pt x="527" y="622"/>
                </a:lnTo>
                <a:lnTo>
                  <a:pt x="527" y="506"/>
                </a:lnTo>
                <a:cubicBezTo>
                  <a:pt x="527" y="482"/>
                  <a:pt x="529" y="459"/>
                  <a:pt x="532" y="437"/>
                </a:cubicBezTo>
                <a:cubicBezTo>
                  <a:pt x="566" y="218"/>
                  <a:pt x="758" y="53"/>
                  <a:pt x="980" y="53"/>
                </a:cubicBezTo>
                <a:lnTo>
                  <a:pt x="980" y="53"/>
                </a:lnTo>
                <a:cubicBezTo>
                  <a:pt x="1230" y="53"/>
                  <a:pt x="1433" y="256"/>
                  <a:pt x="1433" y="505"/>
                </a:cubicBezTo>
                <a:lnTo>
                  <a:pt x="1433" y="622"/>
                </a:lnTo>
                <a:cubicBezTo>
                  <a:pt x="1433" y="743"/>
                  <a:pt x="1386" y="857"/>
                  <a:pt x="1300" y="942"/>
                </a:cubicBezTo>
                <a:cubicBezTo>
                  <a:pt x="1215" y="1028"/>
                  <a:pt x="1101" y="1075"/>
                  <a:pt x="980" y="1075"/>
                </a:cubicBezTo>
                <a:lnTo>
                  <a:pt x="980" y="1075"/>
                </a:lnTo>
                <a:cubicBezTo>
                  <a:pt x="859" y="1075"/>
                  <a:pt x="745" y="1028"/>
                  <a:pt x="660" y="942"/>
                </a:cubicBezTo>
                <a:cubicBezTo>
                  <a:pt x="574" y="857"/>
                  <a:pt x="527" y="743"/>
                  <a:pt x="527" y="622"/>
                </a:cubicBezTo>
                <a:close/>
                <a:moveTo>
                  <a:pt x="1143" y="1108"/>
                </a:moveTo>
                <a:lnTo>
                  <a:pt x="1143" y="1108"/>
                </a:lnTo>
                <a:lnTo>
                  <a:pt x="1123" y="1108"/>
                </a:lnTo>
                <a:cubicBezTo>
                  <a:pt x="1204" y="1084"/>
                  <a:pt x="1277" y="1041"/>
                  <a:pt x="1338" y="980"/>
                </a:cubicBezTo>
                <a:cubicBezTo>
                  <a:pt x="1434" y="884"/>
                  <a:pt x="1486" y="757"/>
                  <a:pt x="1486" y="622"/>
                </a:cubicBezTo>
                <a:lnTo>
                  <a:pt x="1486" y="505"/>
                </a:lnTo>
                <a:cubicBezTo>
                  <a:pt x="1486" y="226"/>
                  <a:pt x="1259" y="0"/>
                  <a:pt x="980" y="0"/>
                </a:cubicBezTo>
                <a:lnTo>
                  <a:pt x="980" y="0"/>
                </a:lnTo>
                <a:cubicBezTo>
                  <a:pt x="732" y="0"/>
                  <a:pt x="517" y="184"/>
                  <a:pt x="480" y="429"/>
                </a:cubicBezTo>
                <a:cubicBezTo>
                  <a:pt x="476" y="454"/>
                  <a:pt x="474" y="480"/>
                  <a:pt x="474" y="506"/>
                </a:cubicBezTo>
                <a:lnTo>
                  <a:pt x="474" y="622"/>
                </a:lnTo>
                <a:cubicBezTo>
                  <a:pt x="474" y="757"/>
                  <a:pt x="527" y="884"/>
                  <a:pt x="622" y="980"/>
                </a:cubicBezTo>
                <a:cubicBezTo>
                  <a:pt x="683" y="1041"/>
                  <a:pt x="757" y="1084"/>
                  <a:pt x="837" y="1108"/>
                </a:cubicBezTo>
                <a:lnTo>
                  <a:pt x="817" y="1108"/>
                </a:lnTo>
                <a:cubicBezTo>
                  <a:pt x="645" y="1108"/>
                  <a:pt x="381" y="1173"/>
                  <a:pt x="201" y="1358"/>
                </a:cubicBezTo>
                <a:cubicBezTo>
                  <a:pt x="65" y="1498"/>
                  <a:pt x="0" y="1682"/>
                  <a:pt x="6" y="1905"/>
                </a:cubicBezTo>
                <a:lnTo>
                  <a:pt x="59" y="1903"/>
                </a:lnTo>
                <a:cubicBezTo>
                  <a:pt x="53" y="1696"/>
                  <a:pt x="114" y="1525"/>
                  <a:pt x="240" y="1395"/>
                </a:cubicBezTo>
                <a:cubicBezTo>
                  <a:pt x="407" y="1222"/>
                  <a:pt x="656" y="1161"/>
                  <a:pt x="817" y="1161"/>
                </a:cubicBezTo>
                <a:lnTo>
                  <a:pt x="1143" y="1161"/>
                </a:lnTo>
                <a:cubicBezTo>
                  <a:pt x="1270" y="1161"/>
                  <a:pt x="1462" y="1201"/>
                  <a:pt x="1620" y="1315"/>
                </a:cubicBezTo>
                <a:cubicBezTo>
                  <a:pt x="1806" y="1449"/>
                  <a:pt x="1901" y="1647"/>
                  <a:pt x="1901" y="1904"/>
                </a:cubicBezTo>
                <a:lnTo>
                  <a:pt x="1954" y="1904"/>
                </a:lnTo>
                <a:cubicBezTo>
                  <a:pt x="1954" y="1320"/>
                  <a:pt x="1469" y="1108"/>
                  <a:pt x="1143" y="1108"/>
                </a:cubicBezTo>
                <a:close/>
              </a:path>
            </a:pathLst>
          </a:custGeom>
          <a:solidFill>
            <a:schemeClr val="bg1"/>
          </a:solidFill>
          <a:ln w="254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0" name="Ellipse 19">
            <a:extLst>
              <a:ext uri="{FF2B5EF4-FFF2-40B4-BE49-F238E27FC236}">
                <a16:creationId xmlns:a16="http://schemas.microsoft.com/office/drawing/2014/main" id="{6FC65440-3FED-4729-B603-00D919F743C1}"/>
              </a:ext>
            </a:extLst>
          </p:cNvPr>
          <p:cNvSpPr/>
          <p:nvPr/>
        </p:nvSpPr>
        <p:spPr>
          <a:xfrm rot="19955945">
            <a:off x="3617550" y="1517838"/>
            <a:ext cx="1980000" cy="1980000"/>
          </a:xfrm>
          <a:prstGeom prst="ellipse">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4" name="Tekstfelt 23">
            <a:extLst>
              <a:ext uri="{FF2B5EF4-FFF2-40B4-BE49-F238E27FC236}">
                <a16:creationId xmlns:a16="http://schemas.microsoft.com/office/drawing/2014/main" id="{41BAE93A-0C40-49B9-9B38-1AD13E72774F}"/>
              </a:ext>
            </a:extLst>
          </p:cNvPr>
          <p:cNvSpPr txBox="1"/>
          <p:nvPr/>
        </p:nvSpPr>
        <p:spPr>
          <a:xfrm>
            <a:off x="3498175" y="1965442"/>
            <a:ext cx="2225449" cy="938719"/>
          </a:xfrm>
          <a:prstGeom prst="rect">
            <a:avLst/>
          </a:prstGeom>
          <a:noFill/>
        </p:spPr>
        <p:txBody>
          <a:bodyPr wrap="square">
            <a:spAutoFit/>
          </a:bodyPr>
          <a:lstStyle/>
          <a:p>
            <a:pPr algn="ctr"/>
            <a:r>
              <a:rPr lang="da-DK" sz="3200" b="1">
                <a:latin typeface="KBH Tekst" panose="00000500000000000000" pitchFamily="2" charset="0"/>
              </a:rPr>
              <a:t>1</a:t>
            </a:r>
          </a:p>
          <a:p>
            <a:pPr algn="ctr"/>
            <a:endParaRPr lang="da-DK" sz="1200" b="1">
              <a:latin typeface="KBH Tekst" panose="00000500000000000000" pitchFamily="2" charset="0"/>
            </a:endParaRPr>
          </a:p>
          <a:p>
            <a:pPr algn="ctr"/>
            <a:r>
              <a:rPr lang="da-DK" sz="1100" b="1">
                <a:latin typeface="KBH Tekst" panose="00000500000000000000" pitchFamily="2" charset="0"/>
              </a:rPr>
              <a:t>Oplæring i IT</a:t>
            </a:r>
          </a:p>
        </p:txBody>
      </p:sp>
      <p:sp>
        <p:nvSpPr>
          <p:cNvPr id="18" name="Ellipse 17">
            <a:extLst>
              <a:ext uri="{FF2B5EF4-FFF2-40B4-BE49-F238E27FC236}">
                <a16:creationId xmlns:a16="http://schemas.microsoft.com/office/drawing/2014/main" id="{1914703D-3ED0-4195-83EB-0A99C12E3F2C}"/>
              </a:ext>
            </a:extLst>
          </p:cNvPr>
          <p:cNvSpPr/>
          <p:nvPr/>
        </p:nvSpPr>
        <p:spPr>
          <a:xfrm rot="19955945">
            <a:off x="406619" y="4114729"/>
            <a:ext cx="1980000" cy="1980000"/>
          </a:xfrm>
          <a:prstGeom prst="ellipse">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6" name="Tekstfelt 25">
            <a:extLst>
              <a:ext uri="{FF2B5EF4-FFF2-40B4-BE49-F238E27FC236}">
                <a16:creationId xmlns:a16="http://schemas.microsoft.com/office/drawing/2014/main" id="{3BD7ECDA-1195-41A9-9741-D23870516BEC}"/>
              </a:ext>
            </a:extLst>
          </p:cNvPr>
          <p:cNvSpPr txBox="1"/>
          <p:nvPr/>
        </p:nvSpPr>
        <p:spPr>
          <a:xfrm>
            <a:off x="531978" y="4449397"/>
            <a:ext cx="1660397" cy="1131079"/>
          </a:xfrm>
          <a:prstGeom prst="rect">
            <a:avLst/>
          </a:prstGeom>
          <a:noFill/>
        </p:spPr>
        <p:txBody>
          <a:bodyPr wrap="square">
            <a:spAutoFit/>
          </a:bodyPr>
          <a:lstStyle/>
          <a:p>
            <a:pPr algn="ctr"/>
            <a:r>
              <a:rPr lang="da-DK" sz="2400" b="1">
                <a:latin typeface="KBH Tekst" panose="00000500000000000000" pitchFamily="2" charset="0"/>
              </a:rPr>
              <a:t>3</a:t>
            </a:r>
          </a:p>
          <a:p>
            <a:pPr algn="ctr"/>
            <a:endParaRPr lang="da-DK" sz="1050" b="1">
              <a:latin typeface="KBH Tekst" panose="00000500000000000000" pitchFamily="2" charset="0"/>
            </a:endParaRPr>
          </a:p>
          <a:p>
            <a:pPr algn="ctr"/>
            <a:r>
              <a:rPr lang="da-DK" sz="1100" b="1">
                <a:latin typeface="KBH Tekst" panose="00000500000000000000" pitchFamily="2" charset="0"/>
              </a:rPr>
              <a:t>Hvordan gennemgår man en PRO-besvarelse?</a:t>
            </a:r>
          </a:p>
        </p:txBody>
      </p:sp>
      <p:pic>
        <p:nvPicPr>
          <p:cNvPr id="10" name="Billede 9">
            <a:extLst>
              <a:ext uri="{FF2B5EF4-FFF2-40B4-BE49-F238E27FC236}">
                <a16:creationId xmlns:a16="http://schemas.microsoft.com/office/drawing/2014/main" id="{EE1B63F6-9AE2-409D-B949-57F4ADF1A3C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96875" l="2222" r="97778">
                        <a14:foregroundMark x1="44444" y1="14844" x2="44444" y2="14844"/>
                        <a14:foregroundMark x1="33333" y1="96875" x2="33333" y2="96875"/>
                        <a14:foregroundMark x1="97778" y1="54688" x2="97778" y2="54688"/>
                        <a14:foregroundMark x1="74074" y1="781" x2="74074" y2="781"/>
                        <a14:foregroundMark x1="8148" y1="43750" x2="8148" y2="43750"/>
                        <a14:foregroundMark x1="2222" y1="50781" x2="2222" y2="50781"/>
                      </a14:backgroundRemoval>
                    </a14:imgEffect>
                    <a14:imgEffect>
                      <a14:brightnessContrast bright="-40000" contrast="40000"/>
                    </a14:imgEffect>
                  </a14:imgLayer>
                </a14:imgProps>
              </a:ext>
            </a:extLst>
          </a:blip>
          <a:stretch>
            <a:fillRect/>
          </a:stretch>
        </p:blipFill>
        <p:spPr>
          <a:xfrm>
            <a:off x="7527274" y="1432240"/>
            <a:ext cx="439549" cy="416758"/>
          </a:xfrm>
          <a:prstGeom prst="rect">
            <a:avLst/>
          </a:prstGeom>
        </p:spPr>
      </p:pic>
      <p:pic>
        <p:nvPicPr>
          <p:cNvPr id="63" name="Billede 62">
            <a:extLst>
              <a:ext uri="{FF2B5EF4-FFF2-40B4-BE49-F238E27FC236}">
                <a16:creationId xmlns:a16="http://schemas.microsoft.com/office/drawing/2014/main" id="{5794036F-1FF9-4C7A-94A3-A3222BABBA6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96875" l="2222" r="97778">
                        <a14:foregroundMark x1="44444" y1="14844" x2="44444" y2="14844"/>
                        <a14:foregroundMark x1="33333" y1="96875" x2="33333" y2="96875"/>
                        <a14:foregroundMark x1="97778" y1="54688" x2="97778" y2="54688"/>
                        <a14:foregroundMark x1="74074" y1="781" x2="74074" y2="781"/>
                        <a14:foregroundMark x1="8148" y1="43750" x2="8148" y2="43750"/>
                        <a14:foregroundMark x1="2222" y1="50781" x2="2222" y2="50781"/>
                      </a14:backgroundRemoval>
                    </a14:imgEffect>
                    <a14:imgEffect>
                      <a14:brightnessContrast bright="-40000" contrast="40000"/>
                    </a14:imgEffect>
                  </a14:imgLayer>
                </a14:imgProps>
              </a:ext>
            </a:extLst>
          </a:blip>
          <a:stretch>
            <a:fillRect/>
          </a:stretch>
        </p:blipFill>
        <p:spPr>
          <a:xfrm>
            <a:off x="7466926" y="2339937"/>
            <a:ext cx="439549" cy="416758"/>
          </a:xfrm>
          <a:prstGeom prst="rect">
            <a:avLst/>
          </a:prstGeom>
        </p:spPr>
      </p:pic>
      <p:sp>
        <p:nvSpPr>
          <p:cNvPr id="6" name="Pladsholder til slidenummer 5">
            <a:extLst>
              <a:ext uri="{FF2B5EF4-FFF2-40B4-BE49-F238E27FC236}">
                <a16:creationId xmlns:a16="http://schemas.microsoft.com/office/drawing/2014/main" id="{853AC817-709A-4131-84AD-ADE6FD091DB5}"/>
              </a:ext>
            </a:extLst>
          </p:cNvPr>
          <p:cNvSpPr>
            <a:spLocks noGrp="1"/>
          </p:cNvSpPr>
          <p:nvPr>
            <p:ph type="sldNum" sz="quarter" idx="12"/>
          </p:nvPr>
        </p:nvSpPr>
        <p:spPr/>
        <p:txBody>
          <a:bodyPr/>
          <a:lstStyle/>
          <a:p>
            <a:fld id="{24C8C45C-947F-4981-8B3F-4F32E973C901}" type="slidenum">
              <a:rPr lang="da-DK" smtClean="0"/>
              <a:pPr/>
              <a:t>14</a:t>
            </a:fld>
            <a:endParaRPr lang="da-DK"/>
          </a:p>
        </p:txBody>
      </p:sp>
      <p:sp>
        <p:nvSpPr>
          <p:cNvPr id="60" name="Ellipse 59">
            <a:extLst>
              <a:ext uri="{FF2B5EF4-FFF2-40B4-BE49-F238E27FC236}">
                <a16:creationId xmlns:a16="http://schemas.microsoft.com/office/drawing/2014/main" id="{014D67B6-A97B-4B3D-89C5-D86715449A0E}"/>
              </a:ext>
            </a:extLst>
          </p:cNvPr>
          <p:cNvSpPr/>
          <p:nvPr/>
        </p:nvSpPr>
        <p:spPr>
          <a:xfrm rot="19955945">
            <a:off x="1207411" y="1667292"/>
            <a:ext cx="1296000" cy="1296000"/>
          </a:xfrm>
          <a:prstGeom prst="ellipse">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62" name="Tekstfelt 61">
            <a:extLst>
              <a:ext uri="{FF2B5EF4-FFF2-40B4-BE49-F238E27FC236}">
                <a16:creationId xmlns:a16="http://schemas.microsoft.com/office/drawing/2014/main" id="{B24F6EA0-163B-4893-B374-D0A626E69FB2}"/>
              </a:ext>
            </a:extLst>
          </p:cNvPr>
          <p:cNvSpPr txBox="1"/>
          <p:nvPr/>
        </p:nvSpPr>
        <p:spPr>
          <a:xfrm>
            <a:off x="1152976" y="1707580"/>
            <a:ext cx="1382562" cy="877163"/>
          </a:xfrm>
          <a:prstGeom prst="rect">
            <a:avLst/>
          </a:prstGeom>
          <a:noFill/>
        </p:spPr>
        <p:txBody>
          <a:bodyPr wrap="square">
            <a:spAutoFit/>
          </a:bodyPr>
          <a:lstStyle/>
          <a:p>
            <a:pPr algn="ctr"/>
            <a:r>
              <a:rPr lang="da-DK" sz="2400" b="1">
                <a:latin typeface="KBH Tekst" panose="00000500000000000000" pitchFamily="2" charset="0"/>
              </a:rPr>
              <a:t>4</a:t>
            </a:r>
          </a:p>
          <a:p>
            <a:pPr algn="ctr"/>
            <a:endParaRPr lang="da-DK" sz="1100" b="1">
              <a:latin typeface="KBH Tekst" panose="00000500000000000000" pitchFamily="2" charset="0"/>
            </a:endParaRPr>
          </a:p>
          <a:p>
            <a:pPr algn="ctr"/>
            <a:r>
              <a:rPr lang="da-DK" sz="800" b="1">
                <a:latin typeface="KBH Tekst" panose="00000500000000000000" pitchFamily="2" charset="0"/>
              </a:rPr>
              <a:t>Sæt tid af til at blive fortrolig med PRO</a:t>
            </a:r>
          </a:p>
        </p:txBody>
      </p:sp>
      <p:sp>
        <p:nvSpPr>
          <p:cNvPr id="64" name="Rektangel 63">
            <a:extLst>
              <a:ext uri="{FF2B5EF4-FFF2-40B4-BE49-F238E27FC236}">
                <a16:creationId xmlns:a16="http://schemas.microsoft.com/office/drawing/2014/main" id="{661D2F2B-C333-432F-9DEB-82CCEE9715E1}"/>
              </a:ext>
            </a:extLst>
          </p:cNvPr>
          <p:cNvSpPr/>
          <p:nvPr/>
        </p:nvSpPr>
        <p:spPr>
          <a:xfrm>
            <a:off x="7370843" y="3100517"/>
            <a:ext cx="4564077" cy="68400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65" name="Tekstfelt 64">
            <a:extLst>
              <a:ext uri="{FF2B5EF4-FFF2-40B4-BE49-F238E27FC236}">
                <a16:creationId xmlns:a16="http://schemas.microsoft.com/office/drawing/2014/main" id="{1F78BFD4-2B18-4095-9DC2-E4AA05B33BD3}"/>
              </a:ext>
            </a:extLst>
          </p:cNvPr>
          <p:cNvSpPr txBox="1"/>
          <p:nvPr/>
        </p:nvSpPr>
        <p:spPr>
          <a:xfrm>
            <a:off x="8151229" y="3334923"/>
            <a:ext cx="4010530" cy="253916"/>
          </a:xfrm>
          <a:prstGeom prst="rect">
            <a:avLst/>
          </a:prstGeom>
          <a:noFill/>
          <a:ln>
            <a:noFill/>
          </a:ln>
        </p:spPr>
        <p:txBody>
          <a:bodyPr wrap="square">
            <a:spAutoFit/>
          </a:bodyPr>
          <a:lstStyle/>
          <a:p>
            <a:r>
              <a:rPr lang="da-DK" sz="1050">
                <a:latin typeface="KBH Tekst" panose="00000500000000000000" pitchFamily="2" charset="0"/>
              </a:rPr>
              <a:t>Sæt tid af til at blive fortrolig med PRO</a:t>
            </a:r>
          </a:p>
        </p:txBody>
      </p:sp>
      <p:pic>
        <p:nvPicPr>
          <p:cNvPr id="66" name="Billede 65">
            <a:extLst>
              <a:ext uri="{FF2B5EF4-FFF2-40B4-BE49-F238E27FC236}">
                <a16:creationId xmlns:a16="http://schemas.microsoft.com/office/drawing/2014/main" id="{8ABFFDB0-2C52-4DF1-BA29-10008868872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96875" l="2222" r="97778">
                        <a14:foregroundMark x1="44444" y1="14844" x2="44444" y2="14844"/>
                        <a14:foregroundMark x1="33333" y1="96875" x2="33333" y2="96875"/>
                        <a14:foregroundMark x1="97778" y1="54688" x2="97778" y2="54688"/>
                        <a14:foregroundMark x1="74074" y1="781" x2="74074" y2="781"/>
                        <a14:foregroundMark x1="8148" y1="43750" x2="8148" y2="43750"/>
                        <a14:foregroundMark x1="2222" y1="50781" x2="2222" y2="50781"/>
                      </a14:backgroundRemoval>
                    </a14:imgEffect>
                    <a14:imgEffect>
                      <a14:brightnessContrast bright="-40000" contrast="40000"/>
                    </a14:imgEffect>
                  </a14:imgLayer>
                </a14:imgProps>
              </a:ext>
            </a:extLst>
          </a:blip>
          <a:stretch>
            <a:fillRect/>
          </a:stretch>
        </p:blipFill>
        <p:spPr>
          <a:xfrm>
            <a:off x="7497980" y="3264888"/>
            <a:ext cx="439549" cy="416758"/>
          </a:xfrm>
          <a:prstGeom prst="rect">
            <a:avLst/>
          </a:prstGeom>
        </p:spPr>
      </p:pic>
      <p:graphicFrame>
        <p:nvGraphicFramePr>
          <p:cNvPr id="4" name="Objekt 3">
            <a:extLst>
              <a:ext uri="{FF2B5EF4-FFF2-40B4-BE49-F238E27FC236}">
                <a16:creationId xmlns:a16="http://schemas.microsoft.com/office/drawing/2014/main" id="{535A703D-CCAC-4E8D-B9DA-73AEE418CFE6}"/>
              </a:ext>
            </a:extLst>
          </p:cNvPr>
          <p:cNvGraphicFramePr>
            <a:graphicFrameLocks noChangeAspect="1"/>
          </p:cNvGraphicFramePr>
          <p:nvPr>
            <p:extLst>
              <p:ext uri="{D42A27DB-BD31-4B8C-83A1-F6EECF244321}">
                <p14:modId xmlns:p14="http://schemas.microsoft.com/office/powerpoint/2010/main" val="1966238824"/>
              </p:ext>
            </p:extLst>
          </p:nvPr>
        </p:nvGraphicFramePr>
        <p:xfrm>
          <a:off x="11383963" y="3376613"/>
          <a:ext cx="330200" cy="698500"/>
        </p:xfrm>
        <a:graphic>
          <a:graphicData uri="http://schemas.openxmlformats.org/presentationml/2006/ole">
            <mc:AlternateContent xmlns:mc="http://schemas.openxmlformats.org/markup-compatibility/2006">
              <mc:Choice xmlns:v="urn:schemas-microsoft-com:vml" Requires="v">
                <p:oleObj spid="_x0000_s7173" name="Acrobat Document" showAsIcon="1" r:id="rId12" imgW="329760" imgH="698400" progId="AcroExch.Document.DC">
                  <p:embed/>
                </p:oleObj>
              </mc:Choice>
              <mc:Fallback>
                <p:oleObj name="Acrobat Document" showAsIcon="1" r:id="rId12" imgW="329760" imgH="698400" progId="AcroExch.Document.DC">
                  <p:embed/>
                  <p:pic>
                    <p:nvPicPr>
                      <p:cNvPr id="4" name="Objekt 3">
                        <a:extLst>
                          <a:ext uri="{FF2B5EF4-FFF2-40B4-BE49-F238E27FC236}">
                            <a16:creationId xmlns:a16="http://schemas.microsoft.com/office/drawing/2014/main" id="{535A703D-CCAC-4E8D-B9DA-73AEE418CFE6}"/>
                          </a:ext>
                        </a:extLst>
                      </p:cNvPr>
                      <p:cNvPicPr/>
                      <p:nvPr/>
                    </p:nvPicPr>
                    <p:blipFill>
                      <a:blip r:embed="rId13"/>
                      <a:stretch>
                        <a:fillRect/>
                      </a:stretch>
                    </p:blipFill>
                    <p:spPr>
                      <a:xfrm>
                        <a:off x="11383963" y="3376613"/>
                        <a:ext cx="330200" cy="698500"/>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D4AF11DC-EF7B-4191-BBBF-698002D8C0EE}"/>
              </a:ext>
            </a:extLst>
          </p:cNvPr>
          <p:cNvGraphicFramePr>
            <a:graphicFrameLocks noChangeAspect="1"/>
          </p:cNvGraphicFramePr>
          <p:nvPr>
            <p:extLst>
              <p:ext uri="{D42A27DB-BD31-4B8C-83A1-F6EECF244321}">
                <p14:modId xmlns:p14="http://schemas.microsoft.com/office/powerpoint/2010/main" val="3334913437"/>
              </p:ext>
            </p:extLst>
          </p:nvPr>
        </p:nvGraphicFramePr>
        <p:xfrm>
          <a:off x="11383963" y="1495425"/>
          <a:ext cx="330200" cy="698500"/>
        </p:xfrm>
        <a:graphic>
          <a:graphicData uri="http://schemas.openxmlformats.org/presentationml/2006/ole">
            <mc:AlternateContent xmlns:mc="http://schemas.openxmlformats.org/markup-compatibility/2006">
              <mc:Choice xmlns:v="urn:schemas-microsoft-com:vml" Requires="v">
                <p:oleObj spid="_x0000_s7174" name="Acrobat Document" showAsIcon="1" r:id="rId14" imgW="329760" imgH="698400" progId="AcroExch.Document.DC">
                  <p:embed/>
                </p:oleObj>
              </mc:Choice>
              <mc:Fallback>
                <p:oleObj name="Acrobat Document" showAsIcon="1" r:id="rId14" imgW="329760" imgH="698400" progId="AcroExch.Document.DC">
                  <p:embed/>
                  <p:pic>
                    <p:nvPicPr>
                      <p:cNvPr id="5" name="Objekt 4">
                        <a:extLst>
                          <a:ext uri="{FF2B5EF4-FFF2-40B4-BE49-F238E27FC236}">
                            <a16:creationId xmlns:a16="http://schemas.microsoft.com/office/drawing/2014/main" id="{D4AF11DC-EF7B-4191-BBBF-698002D8C0EE}"/>
                          </a:ext>
                        </a:extLst>
                      </p:cNvPr>
                      <p:cNvPicPr/>
                      <p:nvPr/>
                    </p:nvPicPr>
                    <p:blipFill>
                      <a:blip r:embed="rId13"/>
                      <a:stretch>
                        <a:fillRect/>
                      </a:stretch>
                    </p:blipFill>
                    <p:spPr>
                      <a:xfrm>
                        <a:off x="11383963" y="1495425"/>
                        <a:ext cx="330200" cy="698500"/>
                      </a:xfrm>
                      <a:prstGeom prst="rect">
                        <a:avLst/>
                      </a:prstGeom>
                    </p:spPr>
                  </p:pic>
                </p:oleObj>
              </mc:Fallback>
            </mc:AlternateContent>
          </a:graphicData>
        </a:graphic>
      </p:graphicFrame>
      <p:graphicFrame>
        <p:nvGraphicFramePr>
          <p:cNvPr id="8" name="Objekt 7">
            <a:extLst>
              <a:ext uri="{FF2B5EF4-FFF2-40B4-BE49-F238E27FC236}">
                <a16:creationId xmlns:a16="http://schemas.microsoft.com/office/drawing/2014/main" id="{EFE3A942-F776-48DA-8D93-110FA4DD0FD5}"/>
              </a:ext>
            </a:extLst>
          </p:cNvPr>
          <p:cNvGraphicFramePr>
            <a:graphicFrameLocks noChangeAspect="1"/>
          </p:cNvGraphicFramePr>
          <p:nvPr>
            <p:extLst>
              <p:ext uri="{D42A27DB-BD31-4B8C-83A1-F6EECF244321}">
                <p14:modId xmlns:p14="http://schemas.microsoft.com/office/powerpoint/2010/main" val="1093816153"/>
              </p:ext>
            </p:extLst>
          </p:nvPr>
        </p:nvGraphicFramePr>
        <p:xfrm>
          <a:off x="11383963" y="2447925"/>
          <a:ext cx="330200" cy="698500"/>
        </p:xfrm>
        <a:graphic>
          <a:graphicData uri="http://schemas.openxmlformats.org/presentationml/2006/ole">
            <mc:AlternateContent xmlns:mc="http://schemas.openxmlformats.org/markup-compatibility/2006">
              <mc:Choice xmlns:v="urn:schemas-microsoft-com:vml" Requires="v">
                <p:oleObj spid="_x0000_s7175" name="Acrobat Document" showAsIcon="1" r:id="rId15" imgW="329760" imgH="698400" progId="AcroExch.Document.DC">
                  <p:embed/>
                </p:oleObj>
              </mc:Choice>
              <mc:Fallback>
                <p:oleObj name="Acrobat Document" showAsIcon="1" r:id="rId15" imgW="329760" imgH="698400" progId="AcroExch.Document.DC">
                  <p:embed/>
                  <p:pic>
                    <p:nvPicPr>
                      <p:cNvPr id="8" name="Objekt 7">
                        <a:extLst>
                          <a:ext uri="{FF2B5EF4-FFF2-40B4-BE49-F238E27FC236}">
                            <a16:creationId xmlns:a16="http://schemas.microsoft.com/office/drawing/2014/main" id="{EFE3A942-F776-48DA-8D93-110FA4DD0FD5}"/>
                          </a:ext>
                        </a:extLst>
                      </p:cNvPr>
                      <p:cNvPicPr/>
                      <p:nvPr/>
                    </p:nvPicPr>
                    <p:blipFill>
                      <a:blip r:embed="rId13"/>
                      <a:stretch>
                        <a:fillRect/>
                      </a:stretch>
                    </p:blipFill>
                    <p:spPr>
                      <a:xfrm>
                        <a:off x="11383963" y="2447925"/>
                        <a:ext cx="330200" cy="698500"/>
                      </a:xfrm>
                      <a:prstGeom prst="rect">
                        <a:avLst/>
                      </a:prstGeom>
                    </p:spPr>
                  </p:pic>
                </p:oleObj>
              </mc:Fallback>
            </mc:AlternateContent>
          </a:graphicData>
        </a:graphic>
      </p:graphicFrame>
    </p:spTree>
    <p:extLst>
      <p:ext uri="{BB962C8B-B14F-4D97-AF65-F5344CB8AC3E}">
        <p14:creationId xmlns:p14="http://schemas.microsoft.com/office/powerpoint/2010/main" val="2313835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5D777428-3341-4340-AFB1-304E091C7F9A}"/>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pic>
        <p:nvPicPr>
          <p:cNvPr id="3" name="Billede 2">
            <a:extLst>
              <a:ext uri="{FF2B5EF4-FFF2-40B4-BE49-F238E27FC236}">
                <a16:creationId xmlns:a16="http://schemas.microsoft.com/office/drawing/2014/main" id="{BA74049A-D03F-45EE-8E8E-4F79679E79AD}"/>
              </a:ext>
            </a:extLst>
          </p:cNvPr>
          <p:cNvPicPr>
            <a:picLocks noChangeAspect="1"/>
          </p:cNvPicPr>
          <p:nvPr/>
        </p:nvPicPr>
        <p:blipFill>
          <a:blip r:embed="rId3"/>
          <a:stretch>
            <a:fillRect/>
          </a:stretch>
        </p:blipFill>
        <p:spPr>
          <a:xfrm>
            <a:off x="3823042" y="3086100"/>
            <a:ext cx="4080328" cy="2197100"/>
          </a:xfrm>
          <a:prstGeom prst="rect">
            <a:avLst/>
          </a:prstGeom>
          <a:ln>
            <a:solidFill>
              <a:schemeClr val="tx1"/>
            </a:solidFill>
          </a:ln>
        </p:spPr>
      </p:pic>
      <p:pic>
        <p:nvPicPr>
          <p:cNvPr id="21" name="Billede 20">
            <a:extLst>
              <a:ext uri="{FF2B5EF4-FFF2-40B4-BE49-F238E27FC236}">
                <a16:creationId xmlns:a16="http://schemas.microsoft.com/office/drawing/2014/main" id="{13176AF9-BA58-432A-BCB8-A073CE87AB04}"/>
              </a:ext>
            </a:extLst>
          </p:cNvPr>
          <p:cNvPicPr>
            <a:picLocks noChangeAspect="1"/>
          </p:cNvPicPr>
          <p:nvPr/>
        </p:nvPicPr>
        <p:blipFill>
          <a:blip r:embed="rId4"/>
          <a:stretch>
            <a:fillRect/>
          </a:stretch>
        </p:blipFill>
        <p:spPr>
          <a:xfrm>
            <a:off x="400970" y="1863577"/>
            <a:ext cx="3116762" cy="1605415"/>
          </a:xfrm>
          <a:prstGeom prst="rect">
            <a:avLst/>
          </a:prstGeom>
          <a:ln>
            <a:solidFill>
              <a:schemeClr val="tx1"/>
            </a:solidFill>
          </a:ln>
        </p:spPr>
      </p:pic>
      <p:sp>
        <p:nvSpPr>
          <p:cNvPr id="30" name="Tekstfelt 29">
            <a:extLst>
              <a:ext uri="{FF2B5EF4-FFF2-40B4-BE49-F238E27FC236}">
                <a16:creationId xmlns:a16="http://schemas.microsoft.com/office/drawing/2014/main" id="{2E721DAF-C8FF-4BA5-83F4-7E16B81FA08E}"/>
              </a:ext>
            </a:extLst>
          </p:cNvPr>
          <p:cNvSpPr txBox="1"/>
          <p:nvPr/>
        </p:nvSpPr>
        <p:spPr>
          <a:xfrm>
            <a:off x="400970" y="3429000"/>
            <a:ext cx="3167647" cy="1569660"/>
          </a:xfrm>
          <a:prstGeom prst="rect">
            <a:avLst/>
          </a:prstGeom>
          <a:noFill/>
        </p:spPr>
        <p:txBody>
          <a:bodyPr wrap="square">
            <a:spAutoFit/>
          </a:bodyPr>
          <a:lstStyle/>
          <a:p>
            <a:pPr algn="ctr">
              <a:lnSpc>
                <a:spcPct val="150000"/>
              </a:lnSpc>
            </a:pPr>
            <a:r>
              <a:rPr lang="da-DK" sz="1100" b="1" noProof="0">
                <a:latin typeface="KBH Tekst" panose="00000500000000000000" pitchFamily="2" charset="0"/>
              </a:rPr>
              <a:t>”Folde ud” – funktion</a:t>
            </a:r>
          </a:p>
          <a:p>
            <a:pPr>
              <a:lnSpc>
                <a:spcPct val="150000"/>
              </a:lnSpc>
            </a:pPr>
            <a:r>
              <a:rPr lang="da-DK" sz="900" noProof="0">
                <a:latin typeface="KBH Tekst" panose="00000500000000000000" pitchFamily="2" charset="0"/>
              </a:rPr>
              <a:t>Lange spørgeskema besvarelser kan nedbrydes og store mængder informationer </a:t>
            </a:r>
            <a:r>
              <a:rPr lang="da-DK" sz="900">
                <a:latin typeface="KBH Tekst" panose="00000500000000000000" pitchFamily="2" charset="0"/>
              </a:rPr>
              <a:t>gemmes væk. </a:t>
            </a:r>
            <a:endParaRPr lang="da-DK" sz="900" noProof="0">
              <a:latin typeface="KBH Tekst" panose="00000500000000000000" pitchFamily="2" charset="0"/>
            </a:endParaRPr>
          </a:p>
          <a:p>
            <a:pPr>
              <a:lnSpc>
                <a:spcPct val="150000"/>
              </a:lnSpc>
            </a:pPr>
            <a:r>
              <a:rPr lang="da-DK" sz="900">
                <a:latin typeface="KBH Tekst" panose="00000500000000000000" pitchFamily="2" charset="0"/>
              </a:rPr>
              <a:t>D</a:t>
            </a:r>
            <a:r>
              <a:rPr lang="da-DK" sz="900" noProof="0">
                <a:latin typeface="KBH Tekst" panose="00000500000000000000" pitchFamily="2" charset="0"/>
              </a:rPr>
              <a:t>en sundhedsprofessionelle kan selv vælge, hvilke svar fra spørgeskemaet, som skal foldes ud eller gemmes væk</a:t>
            </a:r>
            <a:r>
              <a:rPr lang="da-DK" sz="800" baseline="30000">
                <a:latin typeface="KBH Tekst" panose="00000500000000000000" pitchFamily="2" charset="0"/>
              </a:rPr>
              <a:t>4</a:t>
            </a:r>
          </a:p>
          <a:p>
            <a:pPr>
              <a:lnSpc>
                <a:spcPct val="150000"/>
              </a:lnSpc>
            </a:pPr>
            <a:endParaRPr lang="da-DK" sz="900" noProof="0">
              <a:latin typeface="KBH Tekst" panose="00000500000000000000" pitchFamily="2" charset="0"/>
            </a:endParaRPr>
          </a:p>
        </p:txBody>
      </p:sp>
      <p:pic>
        <p:nvPicPr>
          <p:cNvPr id="70" name="Billede 69">
            <a:extLst>
              <a:ext uri="{FF2B5EF4-FFF2-40B4-BE49-F238E27FC236}">
                <a16:creationId xmlns:a16="http://schemas.microsoft.com/office/drawing/2014/main" id="{70120CD5-78E3-4BC7-8042-71AB0493D075}"/>
              </a:ext>
            </a:extLst>
          </p:cNvPr>
          <p:cNvPicPr>
            <a:picLocks noChangeAspect="1"/>
          </p:cNvPicPr>
          <p:nvPr/>
        </p:nvPicPr>
        <p:blipFill>
          <a:blip r:embed="rId5"/>
          <a:stretch>
            <a:fillRect/>
          </a:stretch>
        </p:blipFill>
        <p:spPr>
          <a:xfrm>
            <a:off x="8263342" y="2514013"/>
            <a:ext cx="3527688" cy="1605415"/>
          </a:xfrm>
          <a:prstGeom prst="rect">
            <a:avLst/>
          </a:prstGeom>
          <a:ln>
            <a:solidFill>
              <a:schemeClr val="tx1"/>
            </a:solidFill>
          </a:ln>
        </p:spPr>
      </p:pic>
      <p:sp>
        <p:nvSpPr>
          <p:cNvPr id="43" name="Tekstfelt 42">
            <a:extLst>
              <a:ext uri="{FF2B5EF4-FFF2-40B4-BE49-F238E27FC236}">
                <a16:creationId xmlns:a16="http://schemas.microsoft.com/office/drawing/2014/main" id="{E286A1E0-CF04-429E-B070-8DB917644869}"/>
              </a:ext>
            </a:extLst>
          </p:cNvPr>
          <p:cNvSpPr txBox="1"/>
          <p:nvPr/>
        </p:nvSpPr>
        <p:spPr>
          <a:xfrm>
            <a:off x="8238969" y="4070787"/>
            <a:ext cx="3857828" cy="2380139"/>
          </a:xfrm>
          <a:prstGeom prst="rect">
            <a:avLst/>
          </a:prstGeom>
          <a:noFill/>
        </p:spPr>
        <p:txBody>
          <a:bodyPr wrap="square">
            <a:spAutoFit/>
          </a:bodyPr>
          <a:lstStyle/>
          <a:p>
            <a:pPr algn="ctr">
              <a:lnSpc>
                <a:spcPct val="150000"/>
              </a:lnSpc>
            </a:pPr>
            <a:r>
              <a:rPr lang="da-DK" sz="1100" b="1" noProof="0">
                <a:latin typeface="KBH Tekst" panose="00000500000000000000" pitchFamily="2" charset="0"/>
              </a:rPr>
              <a:t>Farvekoder</a:t>
            </a:r>
          </a:p>
          <a:p>
            <a:pPr>
              <a:lnSpc>
                <a:spcPct val="150000"/>
              </a:lnSpc>
            </a:pPr>
            <a:r>
              <a:rPr lang="da-DK" sz="900">
                <a:latin typeface="KBH Tekst" panose="00000500000000000000" pitchFamily="2" charset="0"/>
              </a:rPr>
              <a:t>I patienternes besvarelse kan der anvendes farver for at give en visualisering af og større overblik over, hvor der kan rettes særlig opmærksomhed (fx rød).</a:t>
            </a:r>
          </a:p>
          <a:p>
            <a:pPr>
              <a:lnSpc>
                <a:spcPct val="150000"/>
              </a:lnSpc>
            </a:pPr>
            <a:endParaRPr lang="da-DK" sz="900">
              <a:latin typeface="KBH Tekst" panose="00000500000000000000" pitchFamily="2" charset="0"/>
            </a:endParaRPr>
          </a:p>
          <a:p>
            <a:pPr>
              <a:lnSpc>
                <a:spcPct val="150000"/>
              </a:lnSpc>
            </a:pPr>
            <a:r>
              <a:rPr lang="da-DK" sz="900">
                <a:latin typeface="KBH Tekst" panose="00000500000000000000" pitchFamily="2" charset="0"/>
              </a:rPr>
              <a:t>Farvekoderne er udelukkende en vejledende visualisering og ved tolkning af svarene skal den sundhedsprofessionelle bruge sin faglige viden, når der i fællesskab med patienten foretages prioriteringer af, hvad der er vigtigt at fokusere på</a:t>
            </a:r>
            <a:r>
              <a:rPr lang="da-DK" sz="800" baseline="30000">
                <a:latin typeface="KBH Tekst" panose="00000500000000000000" pitchFamily="2" charset="0"/>
              </a:rPr>
              <a:t>4</a:t>
            </a:r>
          </a:p>
          <a:p>
            <a:pPr>
              <a:lnSpc>
                <a:spcPct val="150000"/>
              </a:lnSpc>
            </a:pPr>
            <a:endParaRPr lang="da-DK" sz="900">
              <a:latin typeface="KBH Tekst" panose="00000500000000000000" pitchFamily="2" charset="0"/>
            </a:endParaRPr>
          </a:p>
          <a:p>
            <a:pPr>
              <a:lnSpc>
                <a:spcPct val="150000"/>
              </a:lnSpc>
            </a:pPr>
            <a:endParaRPr lang="da-DK" sz="800" noProof="0">
              <a:latin typeface="KBH Tekst" panose="00000500000000000000" pitchFamily="2" charset="0"/>
            </a:endParaRPr>
          </a:p>
        </p:txBody>
      </p:sp>
      <p:pic>
        <p:nvPicPr>
          <p:cNvPr id="47" name="Grafik 46">
            <a:extLst>
              <a:ext uri="{FF2B5EF4-FFF2-40B4-BE49-F238E27FC236}">
                <a16:creationId xmlns:a16="http://schemas.microsoft.com/office/drawing/2014/main" id="{75A9E569-5EED-400A-BC6E-C957BB155D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722129" y="2064976"/>
            <a:ext cx="4312442" cy="4312442"/>
          </a:xfrm>
          <a:prstGeom prst="rect">
            <a:avLst/>
          </a:prstGeom>
        </p:spPr>
      </p:pic>
      <p:cxnSp>
        <p:nvCxnSpPr>
          <p:cNvPr id="23" name="Lige pilforbindelse 22">
            <a:extLst>
              <a:ext uri="{FF2B5EF4-FFF2-40B4-BE49-F238E27FC236}">
                <a16:creationId xmlns:a16="http://schemas.microsoft.com/office/drawing/2014/main" id="{D183B43B-BBB2-4968-8E3D-56AB691AE0C3}"/>
              </a:ext>
            </a:extLst>
          </p:cNvPr>
          <p:cNvCxnSpPr>
            <a:cxnSpLocks/>
          </p:cNvCxnSpPr>
          <p:nvPr/>
        </p:nvCxnSpPr>
        <p:spPr>
          <a:xfrm flipH="1" flipV="1">
            <a:off x="3175000" y="2730500"/>
            <a:ext cx="1752600" cy="939800"/>
          </a:xfrm>
          <a:prstGeom prst="straightConnector1">
            <a:avLst/>
          </a:prstGeom>
          <a:ln w="22225">
            <a:solidFill>
              <a:schemeClr val="accent4"/>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40" name="Lige pilforbindelse 39">
            <a:extLst>
              <a:ext uri="{FF2B5EF4-FFF2-40B4-BE49-F238E27FC236}">
                <a16:creationId xmlns:a16="http://schemas.microsoft.com/office/drawing/2014/main" id="{8AFA9ACF-6D88-4ECC-865C-C2F1EFD92D56}"/>
              </a:ext>
            </a:extLst>
          </p:cNvPr>
          <p:cNvCxnSpPr>
            <a:cxnSpLocks/>
          </p:cNvCxnSpPr>
          <p:nvPr/>
        </p:nvCxnSpPr>
        <p:spPr>
          <a:xfrm flipV="1">
            <a:off x="7454900" y="3355335"/>
            <a:ext cx="3371052" cy="1138059"/>
          </a:xfrm>
          <a:prstGeom prst="straightConnector1">
            <a:avLst/>
          </a:prstGeom>
          <a:ln w="22225">
            <a:solidFill>
              <a:schemeClr val="accent4"/>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5" name="Pladsholder til indhold 2">
            <a:extLst>
              <a:ext uri="{FF2B5EF4-FFF2-40B4-BE49-F238E27FC236}">
                <a16:creationId xmlns:a16="http://schemas.microsoft.com/office/drawing/2014/main" id="{B716231D-9811-45FC-8BC9-C10A4E8FA654}"/>
              </a:ext>
            </a:extLst>
          </p:cNvPr>
          <p:cNvSpPr txBox="1">
            <a:spLocks/>
          </p:cNvSpPr>
          <p:nvPr/>
        </p:nvSpPr>
        <p:spPr>
          <a:xfrm>
            <a:off x="115614" y="198690"/>
            <a:ext cx="12002556" cy="1334626"/>
          </a:xfrm>
          <a:prstGeom prst="rect">
            <a:avLst/>
          </a:prstGeom>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lang="da-DK" sz="1800" b="1">
                <a:solidFill>
                  <a:schemeClr val="tx1"/>
                </a:solidFill>
                <a:latin typeface="+mj-lt"/>
              </a:rPr>
              <a:t>Anbefaling 11: Den visuelle præsentation af PRO besvarelsen</a:t>
            </a:r>
            <a:endParaRPr kumimoji="0" lang="da-DK" sz="1800" b="1" u="none" strike="noStrike" kern="1200" cap="none" spc="0" normalizeH="0" baseline="0" noProof="0">
              <a:ln>
                <a:noFill/>
              </a:ln>
              <a:solidFill>
                <a:schemeClr val="tx1"/>
              </a:solidFill>
              <a:effectLst/>
              <a:uLnTx/>
              <a:uFillTx/>
              <a:latin typeface="+mj-lt"/>
              <a:ea typeface="+mn-ea"/>
              <a:cs typeface="+mn-cs"/>
            </a:endParaRP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endPar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endParaRP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Det er vigtigt, at den visuelle præsentation af spørgeskemabesvarelsen er nem at overskue for den sundhedsprofessionelle og for patienten.</a:t>
            </a: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Se eksempel </a:t>
            </a:r>
            <a:r>
              <a:rPr lang="da-DK" sz="1200">
                <a:solidFill>
                  <a:schemeClr val="tx1"/>
                </a:solidFill>
                <a:latin typeface="KBH Tekst" panose="00000500000000000000" pitchFamily="2" charset="0"/>
              </a:rPr>
              <a:t>nedenfor</a:t>
            </a:r>
            <a:endPar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endParaRPr>
          </a:p>
        </p:txBody>
      </p:sp>
      <p:sp>
        <p:nvSpPr>
          <p:cNvPr id="4" name="Pladsholder til slidenummer 3">
            <a:extLst>
              <a:ext uri="{FF2B5EF4-FFF2-40B4-BE49-F238E27FC236}">
                <a16:creationId xmlns:a16="http://schemas.microsoft.com/office/drawing/2014/main" id="{B399C5D0-CD99-4EEB-94F6-8C8AD1A3B9CE}"/>
              </a:ext>
            </a:extLst>
          </p:cNvPr>
          <p:cNvSpPr>
            <a:spLocks noGrp="1"/>
          </p:cNvSpPr>
          <p:nvPr>
            <p:ph type="sldNum" sz="quarter" idx="12"/>
          </p:nvPr>
        </p:nvSpPr>
        <p:spPr/>
        <p:txBody>
          <a:bodyPr/>
          <a:lstStyle/>
          <a:p>
            <a:fld id="{859873C9-BF5D-4A9A-BB31-45BBB7BABAF7}" type="slidenum">
              <a:rPr lang="da-DK" noProof="0" smtClean="0"/>
              <a:t>15</a:t>
            </a:fld>
            <a:endParaRPr lang="da-DK" noProof="0"/>
          </a:p>
        </p:txBody>
      </p:sp>
    </p:spTree>
    <p:extLst>
      <p:ext uri="{BB962C8B-B14F-4D97-AF65-F5344CB8AC3E}">
        <p14:creationId xmlns:p14="http://schemas.microsoft.com/office/powerpoint/2010/main" val="1268701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1D8A12B-F568-4D3F-9824-CD07807637A6}"/>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4" name="Pladsholder til indhold 2">
            <a:extLst>
              <a:ext uri="{FF2B5EF4-FFF2-40B4-BE49-F238E27FC236}">
                <a16:creationId xmlns:a16="http://schemas.microsoft.com/office/drawing/2014/main" id="{56A339D8-FCC3-4021-9C87-CEA35AE3B09E}"/>
              </a:ext>
            </a:extLst>
          </p:cNvPr>
          <p:cNvSpPr txBox="1">
            <a:spLocks/>
          </p:cNvSpPr>
          <p:nvPr/>
        </p:nvSpPr>
        <p:spPr>
          <a:xfrm>
            <a:off x="365004" y="1644953"/>
            <a:ext cx="11106997" cy="3993838"/>
          </a:xfrm>
          <a:prstGeom prst="rect">
            <a:avLst/>
          </a:prstGeom>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buNone/>
            </a:pPr>
            <a:r>
              <a:rPr lang="da-DK" sz="1400" b="1">
                <a:solidFill>
                  <a:schemeClr val="tx1"/>
                </a:solidFill>
                <a:latin typeface="+mj-lt"/>
              </a:rPr>
              <a:t>Skal I bruge statistik på PRO til ledelsesinformation?</a:t>
            </a:r>
          </a:p>
          <a:p>
            <a:pPr marL="0" indent="0">
              <a:buNone/>
            </a:pPr>
            <a:endParaRPr lang="da-DK" sz="1400" b="1">
              <a:solidFill>
                <a:schemeClr val="tx1"/>
              </a:solidFill>
              <a:latin typeface="+mj-lt"/>
            </a:endParaRPr>
          </a:p>
          <a:p>
            <a:pPr marL="0" indent="0">
              <a:buNone/>
            </a:pPr>
            <a:r>
              <a:rPr lang="da-DK" sz="1400" b="1">
                <a:solidFill>
                  <a:schemeClr val="tx1"/>
                </a:solidFill>
                <a:latin typeface="KBH Tekst" panose="00000500000000000000" pitchFamily="2" charset="0"/>
              </a:rPr>
              <a:t>Fx i forhold til implementeringsindsatsen:</a:t>
            </a:r>
          </a:p>
          <a:p>
            <a:r>
              <a:rPr lang="da-DK" sz="1400">
                <a:solidFill>
                  <a:schemeClr val="tx1"/>
                </a:solidFill>
                <a:latin typeface="KBH Tekst" panose="00000500000000000000" pitchFamily="2" charset="0"/>
              </a:rPr>
              <a:t>Besvarelsesprocent </a:t>
            </a:r>
          </a:p>
          <a:p>
            <a:r>
              <a:rPr lang="da-DK" sz="1400">
                <a:solidFill>
                  <a:schemeClr val="tx1"/>
                </a:solidFill>
                <a:latin typeface="KBH Tekst" panose="00000500000000000000" pitchFamily="2" charset="0"/>
              </a:rPr>
              <a:t>Hvem har besvaret, og hvem mangler</a:t>
            </a:r>
          </a:p>
          <a:p>
            <a:r>
              <a:rPr lang="da-DK" sz="1400">
                <a:solidFill>
                  <a:schemeClr val="tx1"/>
                </a:solidFill>
                <a:latin typeface="KBH Tekst" panose="00000500000000000000" pitchFamily="2" charset="0"/>
              </a:rPr>
              <a:t>Hvor bliver svaret givet (hjemme eller i receptionen / på computer / tablet / telefon)</a:t>
            </a:r>
          </a:p>
          <a:p>
            <a:r>
              <a:rPr lang="da-DK" sz="1400">
                <a:solidFill>
                  <a:schemeClr val="tx1"/>
                </a:solidFill>
                <a:latin typeface="KBH Tekst" panose="00000500000000000000" pitchFamily="2" charset="0"/>
              </a:rPr>
              <a:t>Hvornår bliver der besvaret (lige inden samtalen / 10 dage inden / 3 dage inden)</a:t>
            </a:r>
          </a:p>
          <a:p>
            <a:r>
              <a:rPr lang="da-DK" sz="1400">
                <a:solidFill>
                  <a:schemeClr val="tx1"/>
                </a:solidFill>
                <a:latin typeface="KBH Tekst" panose="00000500000000000000" pitchFamily="2" charset="0"/>
              </a:rPr>
              <a:t>Hvad henviser de sundhedsprofessionelle til på baggrund af PRO svarene</a:t>
            </a:r>
          </a:p>
          <a:p>
            <a:r>
              <a:rPr lang="da-DK" sz="1400">
                <a:solidFill>
                  <a:schemeClr val="tx1"/>
                </a:solidFill>
                <a:latin typeface="KBH Tekst" panose="00000500000000000000" pitchFamily="2" charset="0"/>
              </a:rPr>
              <a:t>Hvilke emner bliver der talt mest om, og hvilke emner bliver der talt mindst om</a:t>
            </a:r>
          </a:p>
          <a:p>
            <a:r>
              <a:rPr lang="da-DK" sz="1400">
                <a:solidFill>
                  <a:schemeClr val="tx1"/>
                </a:solidFill>
                <a:latin typeface="KBH Tekst" panose="00000500000000000000" pitchFamily="2" charset="0"/>
              </a:rPr>
              <a:t>Antal PRO-henvisninger</a:t>
            </a:r>
          </a:p>
          <a:p>
            <a:pPr marL="0" indent="0">
              <a:buNone/>
            </a:pPr>
            <a:endParaRPr lang="da-DK" sz="1400">
              <a:solidFill>
                <a:schemeClr val="tx1"/>
              </a:solidFill>
              <a:latin typeface="KBH Tekst" panose="00000500000000000000" pitchFamily="2" charset="0"/>
            </a:endParaRPr>
          </a:p>
          <a:p>
            <a:pPr marL="0" indent="0">
              <a:buNone/>
            </a:pPr>
            <a:r>
              <a:rPr lang="da-DK" sz="1400" b="1">
                <a:solidFill>
                  <a:schemeClr val="tx1"/>
                </a:solidFill>
                <a:latin typeface="KBH Tekst" panose="00000500000000000000" pitchFamily="2" charset="0"/>
              </a:rPr>
              <a:t>Fx i forhold til kvalitetsudvikling/forskning</a:t>
            </a:r>
            <a:endParaRPr lang="da-DK" sz="1400">
              <a:solidFill>
                <a:schemeClr val="tx1"/>
              </a:solidFill>
              <a:latin typeface="KBH Tekst" panose="00000500000000000000" pitchFamily="2" charset="0"/>
            </a:endParaRPr>
          </a:p>
          <a:p>
            <a:r>
              <a:rPr lang="da-DK" sz="1400">
                <a:solidFill>
                  <a:schemeClr val="tx1"/>
                </a:solidFill>
                <a:latin typeface="KBH Tekst" panose="00000500000000000000" pitchFamily="2" charset="0"/>
              </a:rPr>
              <a:t>Udvikling i PRO besvarelserne over tid</a:t>
            </a:r>
          </a:p>
          <a:p>
            <a:r>
              <a:rPr lang="da-DK" sz="1400">
                <a:solidFill>
                  <a:schemeClr val="tx1"/>
                </a:solidFill>
                <a:latin typeface="KBH Tekst" panose="00000500000000000000" pitchFamily="2" charset="0"/>
              </a:rPr>
              <a:t>Patienternes oplevelser af behandlingskvaliteten</a:t>
            </a:r>
          </a:p>
          <a:p>
            <a:r>
              <a:rPr lang="da-DK" sz="1400">
                <a:solidFill>
                  <a:schemeClr val="tx1"/>
                </a:solidFill>
                <a:latin typeface="KBH Tekst" panose="00000500000000000000" pitchFamily="2" charset="0"/>
              </a:rPr>
              <a:t>Effektmålinger</a:t>
            </a:r>
          </a:p>
          <a:p>
            <a:pPr marL="0" indent="0">
              <a:buNone/>
            </a:pPr>
            <a:endParaRPr lang="da-DK" sz="1400">
              <a:solidFill>
                <a:schemeClr val="tx1"/>
              </a:solidFill>
              <a:latin typeface="KBH Tekst" panose="00000500000000000000" pitchFamily="2" charset="0"/>
            </a:endParaRPr>
          </a:p>
          <a:p>
            <a:pPr marL="0" indent="0">
              <a:buNone/>
            </a:pPr>
            <a:endParaRPr lang="da-DK" sz="1400" b="1">
              <a:solidFill>
                <a:schemeClr val="tx1"/>
              </a:solidFill>
              <a:latin typeface="KBH Tekst" panose="00000500000000000000" pitchFamily="2" charset="0"/>
            </a:endParaRPr>
          </a:p>
          <a:p>
            <a:pPr marL="0" indent="0">
              <a:buNone/>
            </a:pPr>
            <a:endParaRPr lang="da-DK" sz="1400" b="1">
              <a:solidFill>
                <a:schemeClr val="tx1"/>
              </a:solidFill>
              <a:latin typeface="KBH Tekst" panose="00000500000000000000" pitchFamily="2" charset="0"/>
            </a:endParaRPr>
          </a:p>
          <a:p>
            <a:pPr marL="0" indent="0">
              <a:buNone/>
            </a:pPr>
            <a:endParaRPr lang="da-DK" sz="1400">
              <a:solidFill>
                <a:schemeClr val="tx1"/>
              </a:solidFill>
              <a:latin typeface="KBH Tekst" panose="00000500000000000000" pitchFamily="2" charset="0"/>
            </a:endParaRPr>
          </a:p>
          <a:p>
            <a:endParaRPr lang="da-DK" sz="1400">
              <a:solidFill>
                <a:schemeClr val="tx1"/>
              </a:solidFill>
              <a:latin typeface="KBH Tekst" panose="00000500000000000000" pitchFamily="2" charset="0"/>
            </a:endParaRPr>
          </a:p>
          <a:p>
            <a:pPr marL="0" indent="0">
              <a:buNone/>
            </a:pPr>
            <a:endParaRPr lang="da-DK" sz="1400">
              <a:solidFill>
                <a:schemeClr val="tx1"/>
              </a:solidFill>
              <a:latin typeface="KBH Tekst" panose="00000500000000000000" pitchFamily="2" charset="0"/>
            </a:endParaRPr>
          </a:p>
          <a:p>
            <a:endParaRPr lang="da-DK" sz="1400">
              <a:solidFill>
                <a:schemeClr val="tx1"/>
              </a:solidFill>
              <a:latin typeface="KBH Tekst" panose="00000500000000000000" pitchFamily="2" charset="0"/>
            </a:endParaRPr>
          </a:p>
          <a:p>
            <a:endParaRPr lang="da-DK" sz="1400">
              <a:solidFill>
                <a:schemeClr val="tx1"/>
              </a:solidFill>
              <a:latin typeface="KBH Tekst" panose="00000500000000000000" pitchFamily="2" charset="0"/>
            </a:endParaRPr>
          </a:p>
        </p:txBody>
      </p:sp>
      <p:sp>
        <p:nvSpPr>
          <p:cNvPr id="9" name="Pladsholder til indhold 2">
            <a:extLst>
              <a:ext uri="{FF2B5EF4-FFF2-40B4-BE49-F238E27FC236}">
                <a16:creationId xmlns:a16="http://schemas.microsoft.com/office/drawing/2014/main" id="{E4BD5EEE-D440-4839-A586-A62C2FF1B094}"/>
              </a:ext>
            </a:extLst>
          </p:cNvPr>
          <p:cNvSpPr txBox="1">
            <a:spLocks/>
          </p:cNvSpPr>
          <p:nvPr/>
        </p:nvSpPr>
        <p:spPr>
          <a:xfrm>
            <a:off x="72570" y="198690"/>
            <a:ext cx="12045600" cy="1334626"/>
          </a:xfrm>
          <a:prstGeom prst="rect">
            <a:avLst/>
          </a:prstGeom>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lang="da-DK" sz="1800" b="1">
                <a:solidFill>
                  <a:schemeClr val="tx1"/>
                </a:solidFill>
                <a:latin typeface="+mj-lt"/>
              </a:rPr>
              <a:t>Anbefaling 12: </a:t>
            </a:r>
            <a:r>
              <a:rPr lang="da-DK" sz="1800">
                <a:solidFill>
                  <a:schemeClr val="tx1"/>
                </a:solidFill>
                <a:latin typeface="+mj-lt"/>
              </a:rPr>
              <a:t>Ledelsesinformation</a:t>
            </a:r>
            <a:endParaRPr kumimoji="0" lang="da-DK" sz="1800" b="0" u="none" strike="noStrike" kern="1200" cap="none" spc="0" normalizeH="0" baseline="0" noProof="0">
              <a:ln>
                <a:noFill/>
              </a:ln>
              <a:solidFill>
                <a:schemeClr val="tx1"/>
              </a:solidFill>
              <a:effectLst/>
              <a:uLnTx/>
              <a:uFillTx/>
              <a:latin typeface="+mj-lt"/>
              <a:ea typeface="+mn-ea"/>
              <a:cs typeface="+mn-cs"/>
            </a:endParaRP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endPar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endParaRP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PRO kan med fordel anvendes som styringsredskab til ledelsen på individ- og på populationsniveau. Data kan anvendes både i forbindelse med </a:t>
            </a:r>
            <a:r>
              <a:rPr lang="da-DK" sz="1200">
                <a:solidFill>
                  <a:schemeClr val="tx1"/>
                </a:solidFill>
                <a:latin typeface="KBH Tekst" panose="00000500000000000000" pitchFamily="2" charset="0"/>
              </a:rPr>
              <a:t>implementering og bidrage til kvalitetsudvikling/forskning</a:t>
            </a:r>
            <a:endPar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endParaRPr>
          </a:p>
        </p:txBody>
      </p:sp>
      <p:sp>
        <p:nvSpPr>
          <p:cNvPr id="3" name="Pladsholder til slidenummer 2">
            <a:extLst>
              <a:ext uri="{FF2B5EF4-FFF2-40B4-BE49-F238E27FC236}">
                <a16:creationId xmlns:a16="http://schemas.microsoft.com/office/drawing/2014/main" id="{D5BBE26E-02E1-4533-A74D-9A8A22929C07}"/>
              </a:ext>
            </a:extLst>
          </p:cNvPr>
          <p:cNvSpPr>
            <a:spLocks noGrp="1"/>
          </p:cNvSpPr>
          <p:nvPr>
            <p:ph type="sldNum" sz="quarter" idx="12"/>
          </p:nvPr>
        </p:nvSpPr>
        <p:spPr/>
        <p:txBody>
          <a:bodyPr/>
          <a:lstStyle/>
          <a:p>
            <a:fld id="{24C8C45C-947F-4981-8B3F-4F32E973C901}" type="slidenum">
              <a:rPr lang="da-DK" smtClean="0"/>
              <a:pPr/>
              <a:t>16</a:t>
            </a:fld>
            <a:endParaRPr lang="da-DK"/>
          </a:p>
        </p:txBody>
      </p:sp>
    </p:spTree>
    <p:extLst>
      <p:ext uri="{BB962C8B-B14F-4D97-AF65-F5344CB8AC3E}">
        <p14:creationId xmlns:p14="http://schemas.microsoft.com/office/powerpoint/2010/main" val="2538308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16D6C8F9-098C-4183-9FC0-D8DA7BFF9174}"/>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2" name="Rektangel 11">
            <a:extLst>
              <a:ext uri="{FF2B5EF4-FFF2-40B4-BE49-F238E27FC236}">
                <a16:creationId xmlns:a16="http://schemas.microsoft.com/office/drawing/2014/main" id="{E91373BF-DCEB-43AE-8DA2-68AF2C6AD1EA}"/>
              </a:ext>
            </a:extLst>
          </p:cNvPr>
          <p:cNvSpPr/>
          <p:nvPr/>
        </p:nvSpPr>
        <p:spPr>
          <a:xfrm>
            <a:off x="7253056" y="4279037"/>
            <a:ext cx="4938945" cy="2578963"/>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a:p>
        </p:txBody>
      </p:sp>
      <p:sp>
        <p:nvSpPr>
          <p:cNvPr id="7" name="Pladsholder til indhold 2">
            <a:extLst>
              <a:ext uri="{FF2B5EF4-FFF2-40B4-BE49-F238E27FC236}">
                <a16:creationId xmlns:a16="http://schemas.microsoft.com/office/drawing/2014/main" id="{9B5CD47C-186D-403D-8724-C62A1B4479A4}"/>
              </a:ext>
            </a:extLst>
          </p:cNvPr>
          <p:cNvSpPr txBox="1">
            <a:spLocks/>
          </p:cNvSpPr>
          <p:nvPr/>
        </p:nvSpPr>
        <p:spPr>
          <a:xfrm>
            <a:off x="544305" y="1815235"/>
            <a:ext cx="7421710" cy="3825379"/>
          </a:xfrm>
          <a:prstGeom prst="rect">
            <a:avLst/>
          </a:prstGeom>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lnSpc>
                <a:spcPct val="150000"/>
              </a:lnSpc>
              <a:spcAft>
                <a:spcPts val="0"/>
              </a:spcAft>
              <a:buNone/>
            </a:pPr>
            <a:endParaRPr lang="da-DK" sz="1100" b="1">
              <a:solidFill>
                <a:schemeClr val="tx1"/>
              </a:solidFill>
              <a:latin typeface="KBH Tekst" panose="00000500000000000000" pitchFamily="2" charset="0"/>
            </a:endParaRPr>
          </a:p>
          <a:p>
            <a:pPr marL="0" indent="0">
              <a:lnSpc>
                <a:spcPct val="150000"/>
              </a:lnSpc>
              <a:spcAft>
                <a:spcPts val="0"/>
              </a:spcAft>
              <a:buNone/>
            </a:pPr>
            <a:r>
              <a:rPr lang="da-DK" sz="1100" b="1">
                <a:solidFill>
                  <a:schemeClr val="tx1"/>
                </a:solidFill>
                <a:latin typeface="KBH Tekst" panose="00000500000000000000" pitchFamily="2" charset="0"/>
              </a:rPr>
              <a:t>Forklaringer og bekendtgørelser fra Sundhedsdatastyrelsen:</a:t>
            </a:r>
          </a:p>
          <a:p>
            <a:pPr marL="0" indent="0">
              <a:lnSpc>
                <a:spcPct val="150000"/>
              </a:lnSpc>
              <a:spcAft>
                <a:spcPts val="0"/>
              </a:spcAft>
              <a:buNone/>
            </a:pPr>
            <a:r>
              <a:rPr lang="da-DK" sz="1100">
                <a:solidFill>
                  <a:schemeClr val="tx1"/>
                </a:solidFill>
                <a:latin typeface="KBH Tekst" panose="00000500000000000000" pitchFamily="2" charset="0"/>
              </a:rPr>
              <a:t>På Sundhedsdatastyrelses hjemmeside under PRO-sekretariatet er der forklaringer og links til bekendtgørelser om PRO-data. Læs fx om den juridiske ramme, opbevaring af PRO-data, deling af PRO-data og videregivelse af journaldata: </a:t>
            </a:r>
            <a:r>
              <a:rPr lang="da-DK" sz="1100">
                <a:solidFill>
                  <a:schemeClr val="tx1"/>
                </a:solidFill>
                <a:latin typeface="KBH Tekst" panose="00000500000000000000" pitchFamily="2" charset="0"/>
                <a:hlinkClick r:id="rId4">
                  <a:extLst>
                    <a:ext uri="{A12FA001-AC4F-418D-AE19-62706E023703}">
                      <ahyp:hlinkClr xmlns:ahyp="http://schemas.microsoft.com/office/drawing/2018/hyperlinkcolor" xmlns="" val="tx"/>
                    </a:ext>
                  </a:extLst>
                </a:hlinkClick>
              </a:rPr>
              <a:t>Klik her: PRO-data og jura Sundhedsdatastyrelsen</a:t>
            </a:r>
            <a:endParaRPr lang="da-DK" sz="1100">
              <a:solidFill>
                <a:schemeClr val="tx1"/>
              </a:solidFill>
              <a:latin typeface="KBH Tekst" panose="00000500000000000000" pitchFamily="2" charset="0"/>
            </a:endParaRPr>
          </a:p>
          <a:p>
            <a:pPr marL="0" indent="0">
              <a:lnSpc>
                <a:spcPct val="150000"/>
              </a:lnSpc>
              <a:spcAft>
                <a:spcPts val="0"/>
              </a:spcAft>
              <a:buNone/>
            </a:pPr>
            <a:endParaRPr lang="da-DK" sz="1100">
              <a:solidFill>
                <a:schemeClr val="tx1"/>
              </a:solidFill>
              <a:latin typeface="KBH Tekst" panose="00000500000000000000" pitchFamily="2" charset="0"/>
            </a:endParaRPr>
          </a:p>
          <a:p>
            <a:pPr marL="0" indent="0">
              <a:lnSpc>
                <a:spcPct val="150000"/>
              </a:lnSpc>
              <a:spcAft>
                <a:spcPts val="0"/>
              </a:spcAft>
              <a:buNone/>
            </a:pPr>
            <a:r>
              <a:rPr lang="da-DK" sz="1100">
                <a:solidFill>
                  <a:schemeClr val="tx1"/>
                </a:solidFill>
                <a:latin typeface="KBH Tekst" panose="00000500000000000000" pitchFamily="2" charset="0"/>
              </a:rPr>
              <a:t>Spørgsmål og svar om datasikkerhed ved PRO-spørgeskemaer er beskrevet af Sundhedsdatastyrelsen: </a:t>
            </a:r>
          </a:p>
          <a:p>
            <a:pPr marL="423450" lvl="1" indent="-171450">
              <a:lnSpc>
                <a:spcPct val="150000"/>
              </a:lnSpc>
              <a:spcAft>
                <a:spcPts val="0"/>
              </a:spcAft>
            </a:pPr>
            <a:r>
              <a:rPr lang="da-DK" sz="1100">
                <a:solidFill>
                  <a:schemeClr val="tx1"/>
                </a:solidFill>
                <a:latin typeface="KBH Tekst" panose="00000500000000000000" pitchFamily="2" charset="0"/>
                <a:hlinkClick r:id="rId5">
                  <a:extLst>
                    <a:ext uri="{A12FA001-AC4F-418D-AE19-62706E023703}">
                      <ahyp:hlinkClr xmlns:ahyp="http://schemas.microsoft.com/office/drawing/2018/hyperlinkcolor" xmlns="" val="tx"/>
                    </a:ext>
                  </a:extLst>
                </a:hlinkClick>
              </a:rPr>
              <a:t>Klik her for at læse om datasikkerhed (patienter)</a:t>
            </a:r>
            <a:r>
              <a:rPr lang="da-DK" sz="1100">
                <a:solidFill>
                  <a:schemeClr val="tx1"/>
                </a:solidFill>
                <a:latin typeface="KBH Tekst" panose="00000500000000000000" pitchFamily="2" charset="0"/>
              </a:rPr>
              <a:t> </a:t>
            </a:r>
          </a:p>
          <a:p>
            <a:pPr marL="423450" lvl="1" indent="-171450">
              <a:lnSpc>
                <a:spcPct val="150000"/>
              </a:lnSpc>
              <a:spcAft>
                <a:spcPts val="0"/>
              </a:spcAft>
            </a:pPr>
            <a:r>
              <a:rPr lang="da-DK" sz="1100">
                <a:solidFill>
                  <a:schemeClr val="tx1"/>
                </a:solidFill>
                <a:latin typeface="KBH Tekst" panose="00000500000000000000" pitchFamily="2" charset="0"/>
                <a:hlinkClick r:id="rId6">
                  <a:extLst>
                    <a:ext uri="{A12FA001-AC4F-418D-AE19-62706E023703}">
                      <ahyp:hlinkClr xmlns:ahyp="http://schemas.microsoft.com/office/drawing/2018/hyperlinkcolor" xmlns="" val="tx"/>
                    </a:ext>
                  </a:extLst>
                </a:hlinkClick>
              </a:rPr>
              <a:t>Klik her for at læse om datasikkerhed (sundhedsprofessionelle)</a:t>
            </a:r>
            <a:endParaRPr lang="da-DK" sz="1100">
              <a:solidFill>
                <a:schemeClr val="tx1"/>
              </a:solidFill>
              <a:latin typeface="KBH Tekst" panose="00000500000000000000" pitchFamily="2" charset="0"/>
            </a:endParaRPr>
          </a:p>
          <a:p>
            <a:pPr marL="0" indent="0">
              <a:lnSpc>
                <a:spcPct val="150000"/>
              </a:lnSpc>
              <a:spcAft>
                <a:spcPts val="0"/>
              </a:spcAft>
              <a:buNone/>
            </a:pPr>
            <a:endParaRPr lang="da-DK" sz="1100">
              <a:solidFill>
                <a:schemeClr val="tx1"/>
              </a:solidFill>
              <a:latin typeface="KBH Tekst" panose="00000500000000000000" pitchFamily="2" charset="0"/>
            </a:endParaRPr>
          </a:p>
          <a:p>
            <a:pPr marL="0" indent="0">
              <a:lnSpc>
                <a:spcPct val="150000"/>
              </a:lnSpc>
              <a:spcAft>
                <a:spcPts val="0"/>
              </a:spcAft>
              <a:buNone/>
            </a:pPr>
            <a:endParaRPr lang="da-DK" sz="1100">
              <a:solidFill>
                <a:schemeClr val="tx1"/>
              </a:solidFill>
              <a:latin typeface="KBH Tekst" panose="00000500000000000000" pitchFamily="2" charset="0"/>
            </a:endParaRPr>
          </a:p>
          <a:p>
            <a:pPr marL="0" indent="0">
              <a:lnSpc>
                <a:spcPct val="150000"/>
              </a:lnSpc>
              <a:spcAft>
                <a:spcPts val="0"/>
              </a:spcAft>
              <a:buNone/>
            </a:pPr>
            <a:endParaRPr lang="da-DK" sz="1100">
              <a:solidFill>
                <a:schemeClr val="tx1"/>
              </a:solidFill>
              <a:latin typeface="KBH Tekst" panose="00000500000000000000" pitchFamily="2" charset="0"/>
            </a:endParaRPr>
          </a:p>
          <a:p>
            <a:pPr marL="0" indent="0">
              <a:lnSpc>
                <a:spcPct val="150000"/>
              </a:lnSpc>
              <a:spcAft>
                <a:spcPts val="0"/>
              </a:spcAft>
              <a:buNone/>
            </a:pPr>
            <a:endParaRPr lang="da-DK" sz="1100">
              <a:solidFill>
                <a:schemeClr val="tx1"/>
              </a:solidFill>
              <a:latin typeface="KBH Tekst" panose="00000500000000000000" pitchFamily="2" charset="0"/>
            </a:endParaRPr>
          </a:p>
        </p:txBody>
      </p:sp>
      <p:sp>
        <p:nvSpPr>
          <p:cNvPr id="9" name="Pladsholder til indhold 2">
            <a:extLst>
              <a:ext uri="{FF2B5EF4-FFF2-40B4-BE49-F238E27FC236}">
                <a16:creationId xmlns:a16="http://schemas.microsoft.com/office/drawing/2014/main" id="{93452BCD-BFAC-446B-A555-45A79B5C3D35}"/>
              </a:ext>
            </a:extLst>
          </p:cNvPr>
          <p:cNvSpPr txBox="1">
            <a:spLocks/>
          </p:cNvSpPr>
          <p:nvPr/>
        </p:nvSpPr>
        <p:spPr>
          <a:xfrm>
            <a:off x="7474243" y="4497744"/>
            <a:ext cx="4319434" cy="2049929"/>
          </a:xfrm>
          <a:prstGeom prst="rect">
            <a:avLst/>
          </a:prstGeom>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Aft>
                <a:spcPts val="0"/>
              </a:spcAft>
              <a:buNone/>
            </a:pPr>
            <a:r>
              <a:rPr lang="da-DK" sz="1100" b="1">
                <a:solidFill>
                  <a:schemeClr val="tx1"/>
                </a:solidFill>
                <a:latin typeface="KBH Tekst" panose="00000500000000000000" pitchFamily="2" charset="0"/>
              </a:rPr>
              <a:t>Evaluering og forskning</a:t>
            </a:r>
          </a:p>
          <a:p>
            <a:pPr marL="0" indent="0">
              <a:spcAft>
                <a:spcPts val="0"/>
              </a:spcAft>
              <a:buNone/>
            </a:pPr>
            <a:r>
              <a:rPr lang="da-DK" sz="1100">
                <a:solidFill>
                  <a:schemeClr val="tx1"/>
                </a:solidFill>
                <a:latin typeface="KBH Tekst" panose="00000500000000000000" pitchFamily="2" charset="0"/>
              </a:rPr>
              <a:t>Der kræves særligt samtykke fra patienterne, hvis PRO-data anvendes til forskning og til evaluering af det kliniske arbejde. Se eksempel på samtykke fra Københavns Kommune:</a:t>
            </a:r>
          </a:p>
          <a:p>
            <a:pPr marL="0" indent="0">
              <a:spcAft>
                <a:spcPts val="0"/>
              </a:spcAft>
              <a:buNone/>
            </a:pPr>
            <a:endParaRPr lang="da-DK" sz="1100">
              <a:solidFill>
                <a:schemeClr val="tx1"/>
              </a:solidFill>
              <a:latin typeface="KBH Tekst" panose="00000500000000000000" pitchFamily="2" charset="0"/>
            </a:endParaRPr>
          </a:p>
          <a:p>
            <a:pPr marL="0" indent="0">
              <a:spcAft>
                <a:spcPts val="0"/>
              </a:spcAft>
              <a:buNone/>
            </a:pPr>
            <a:endParaRPr lang="da-DK" sz="1100">
              <a:solidFill>
                <a:schemeClr val="tx1"/>
              </a:solidFill>
              <a:latin typeface="KBH Tekst" panose="00000500000000000000" pitchFamily="2" charset="0"/>
            </a:endParaRPr>
          </a:p>
        </p:txBody>
      </p:sp>
      <p:sp>
        <p:nvSpPr>
          <p:cNvPr id="18" name="Pladsholder til indhold 2">
            <a:extLst>
              <a:ext uri="{FF2B5EF4-FFF2-40B4-BE49-F238E27FC236}">
                <a16:creationId xmlns:a16="http://schemas.microsoft.com/office/drawing/2014/main" id="{CAB1F646-A246-4608-9037-415A298ADAC3}"/>
              </a:ext>
            </a:extLst>
          </p:cNvPr>
          <p:cNvSpPr txBox="1">
            <a:spLocks/>
          </p:cNvSpPr>
          <p:nvPr/>
        </p:nvSpPr>
        <p:spPr>
          <a:xfrm>
            <a:off x="72570" y="198690"/>
            <a:ext cx="11923964" cy="1334626"/>
          </a:xfrm>
          <a:prstGeom prst="rect">
            <a:avLst/>
          </a:prstGeom>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lang="da-DK" sz="1800" b="1">
                <a:solidFill>
                  <a:schemeClr val="tx1"/>
                </a:solidFill>
                <a:latin typeface="+mj-lt"/>
              </a:rPr>
              <a:t>Anbefaling 13: </a:t>
            </a:r>
            <a:r>
              <a:rPr lang="da-DK" sz="1800">
                <a:solidFill>
                  <a:schemeClr val="tx1"/>
                </a:solidFill>
                <a:latin typeface="+mj-lt"/>
              </a:rPr>
              <a:t>Jura</a:t>
            </a:r>
            <a:endParaRPr kumimoji="0" lang="da-DK" sz="1800" b="0" u="none" strike="noStrike" kern="1200" cap="none" spc="0" normalizeH="0" baseline="0" noProof="0">
              <a:ln>
                <a:noFill/>
              </a:ln>
              <a:solidFill>
                <a:schemeClr val="tx1"/>
              </a:solidFill>
              <a:effectLst/>
              <a:uLnTx/>
              <a:uFillTx/>
              <a:latin typeface="+mj-lt"/>
              <a:ea typeface="+mn-ea"/>
              <a:cs typeface="+mn-cs"/>
            </a:endParaRP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endPar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endParaRP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PRO data er en del af patientens journal og behandles på lige fod med andre oplysninger vedrørende patientens behandling, hvorfor det følger lovgrundlaget, der gælder for patientjournaler.</a:t>
            </a: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 </a:t>
            </a: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r>
              <a:rPr lang="da-DK" sz="1200">
                <a:solidFill>
                  <a:schemeClr val="tx1"/>
                </a:solidFill>
                <a:latin typeface="KBH Tekst" panose="00000500000000000000" pitchFamily="2" charset="0"/>
              </a:rPr>
              <a:t>Nedenfor er der relevante links til forklaringer og bekendtgørelser</a:t>
            </a:r>
            <a:endPar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endParaRPr>
          </a:p>
        </p:txBody>
      </p:sp>
      <p:sp>
        <p:nvSpPr>
          <p:cNvPr id="4" name="Pladsholder til slidenummer 3">
            <a:extLst>
              <a:ext uri="{FF2B5EF4-FFF2-40B4-BE49-F238E27FC236}">
                <a16:creationId xmlns:a16="http://schemas.microsoft.com/office/drawing/2014/main" id="{E9D9D38E-2EAE-42F4-949A-74C7327CF984}"/>
              </a:ext>
            </a:extLst>
          </p:cNvPr>
          <p:cNvSpPr>
            <a:spLocks noGrp="1"/>
          </p:cNvSpPr>
          <p:nvPr>
            <p:ph type="sldNum" sz="quarter" idx="12"/>
          </p:nvPr>
        </p:nvSpPr>
        <p:spPr/>
        <p:txBody>
          <a:bodyPr/>
          <a:lstStyle/>
          <a:p>
            <a:fld id="{24C8C45C-947F-4981-8B3F-4F32E973C901}" type="slidenum">
              <a:rPr lang="da-DK" smtClean="0"/>
              <a:pPr/>
              <a:t>17</a:t>
            </a:fld>
            <a:endParaRPr lang="da-DK"/>
          </a:p>
        </p:txBody>
      </p:sp>
      <p:graphicFrame>
        <p:nvGraphicFramePr>
          <p:cNvPr id="2" name="Objekt 1">
            <a:extLst>
              <a:ext uri="{FF2B5EF4-FFF2-40B4-BE49-F238E27FC236}">
                <a16:creationId xmlns:a16="http://schemas.microsoft.com/office/drawing/2014/main" id="{8E7B082C-6282-4B35-B1C4-66AD17EDFB1D}"/>
              </a:ext>
            </a:extLst>
          </p:cNvPr>
          <p:cNvGraphicFramePr>
            <a:graphicFrameLocks noChangeAspect="1"/>
          </p:cNvGraphicFramePr>
          <p:nvPr>
            <p:extLst>
              <p:ext uri="{D42A27DB-BD31-4B8C-83A1-F6EECF244321}">
                <p14:modId xmlns:p14="http://schemas.microsoft.com/office/powerpoint/2010/main" val="701885337"/>
              </p:ext>
            </p:extLst>
          </p:nvPr>
        </p:nvGraphicFramePr>
        <p:xfrm>
          <a:off x="9633960" y="5852860"/>
          <a:ext cx="381000" cy="806450"/>
        </p:xfrm>
        <a:graphic>
          <a:graphicData uri="http://schemas.openxmlformats.org/presentationml/2006/ole">
            <mc:AlternateContent xmlns:mc="http://schemas.openxmlformats.org/markup-compatibility/2006">
              <mc:Choice xmlns:v="urn:schemas-microsoft-com:vml" Requires="v">
                <p:oleObj spid="_x0000_s8195" name="Acrobat Document" showAsIcon="1" r:id="rId7" imgW="381156" imgH="806335" progId="AcroExch.Document.DC">
                  <p:embed/>
                </p:oleObj>
              </mc:Choice>
              <mc:Fallback>
                <p:oleObj name="Acrobat Document" showAsIcon="1" r:id="rId7" imgW="381156" imgH="806335" progId="AcroExch.Document.DC">
                  <p:embed/>
                  <p:pic>
                    <p:nvPicPr>
                      <p:cNvPr id="2" name="Objekt 1">
                        <a:extLst>
                          <a:ext uri="{FF2B5EF4-FFF2-40B4-BE49-F238E27FC236}">
                            <a16:creationId xmlns:a16="http://schemas.microsoft.com/office/drawing/2014/main" id="{8E7B082C-6282-4B35-B1C4-66AD17EDFB1D}"/>
                          </a:ext>
                        </a:extLst>
                      </p:cNvPr>
                      <p:cNvPicPr/>
                      <p:nvPr/>
                    </p:nvPicPr>
                    <p:blipFill>
                      <a:blip r:embed="rId8"/>
                      <a:stretch>
                        <a:fillRect/>
                      </a:stretch>
                    </p:blipFill>
                    <p:spPr>
                      <a:xfrm>
                        <a:off x="9633960" y="585286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47997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2883329-44B1-44C1-8AA5-38958A94FF59}"/>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7" name="Rektangel 6">
            <a:extLst>
              <a:ext uri="{FF2B5EF4-FFF2-40B4-BE49-F238E27FC236}">
                <a16:creationId xmlns:a16="http://schemas.microsoft.com/office/drawing/2014/main" id="{FBCD0DE9-C5B7-4134-8D8A-62DFA83B1C99}"/>
              </a:ext>
            </a:extLst>
          </p:cNvPr>
          <p:cNvSpPr/>
          <p:nvPr/>
        </p:nvSpPr>
        <p:spPr>
          <a:xfrm>
            <a:off x="7600950" y="0"/>
            <a:ext cx="4591050" cy="6858000"/>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a:p>
        </p:txBody>
      </p:sp>
      <p:sp>
        <p:nvSpPr>
          <p:cNvPr id="4" name="Pladsholder til indhold 2">
            <a:extLst>
              <a:ext uri="{FF2B5EF4-FFF2-40B4-BE49-F238E27FC236}">
                <a16:creationId xmlns:a16="http://schemas.microsoft.com/office/drawing/2014/main" id="{FC80A7A9-7797-4A2C-9077-4DA75667D08B}"/>
              </a:ext>
            </a:extLst>
          </p:cNvPr>
          <p:cNvSpPr txBox="1">
            <a:spLocks/>
          </p:cNvSpPr>
          <p:nvPr/>
        </p:nvSpPr>
        <p:spPr>
          <a:xfrm>
            <a:off x="72571" y="835816"/>
            <a:ext cx="7528378" cy="5090120"/>
          </a:xfrm>
          <a:prstGeom prst="rect">
            <a:avLst/>
          </a:prstGeom>
        </p:spPr>
        <p:txBody>
          <a:bodyPr lIns="91440" tIns="45720" rIns="91440" bIns="45720"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228600" indent="-228600">
              <a:buAutoNum type="arabicParenR"/>
            </a:pPr>
            <a:r>
              <a:rPr lang="da-DK" sz="1000" b="0" i="0">
                <a:solidFill>
                  <a:schemeClr val="tx1"/>
                </a:solidFill>
                <a:effectLst/>
                <a:latin typeface="KBH Tekst" panose="00000500000000000000" pitchFamily="2" charset="0"/>
              </a:rPr>
              <a:t>Hjemmeside med general information om PRO</a:t>
            </a:r>
            <a:br>
              <a:rPr lang="da-DK" sz="1000" b="0" i="0">
                <a:solidFill>
                  <a:schemeClr val="tx1"/>
                </a:solidFill>
                <a:effectLst/>
                <a:latin typeface="KBH Tekst" panose="00000500000000000000" pitchFamily="2" charset="0"/>
              </a:rPr>
            </a:br>
            <a:r>
              <a:rPr lang="da-DK" sz="1000" b="0" i="0">
                <a:solidFill>
                  <a:schemeClr val="tx1"/>
                </a:solidFill>
                <a:effectLst/>
                <a:latin typeface="KBH Tekst" panose="00000500000000000000" pitchFamily="2" charset="0"/>
              </a:rPr>
              <a:t>PRO-sekretariatet, Sundhedsdatastyrelsen</a:t>
            </a:r>
            <a:br>
              <a:rPr lang="da-DK" sz="1000" b="0" i="0">
                <a:solidFill>
                  <a:schemeClr val="tx1"/>
                </a:solidFill>
                <a:effectLst/>
                <a:latin typeface="KBH Tekst" panose="00000500000000000000" pitchFamily="2" charset="0"/>
              </a:rPr>
            </a:br>
            <a:r>
              <a:rPr lang="da-DK" sz="1000" b="0" i="0">
                <a:solidFill>
                  <a:schemeClr val="tx1"/>
                </a:solidFill>
                <a:effectLst/>
                <a:latin typeface="KBH Tekst" panose="00000500000000000000" pitchFamily="2" charset="0"/>
                <a:hlinkClick r:id="rId3">
                  <a:extLst>
                    <a:ext uri="{A12FA001-AC4F-418D-AE19-62706E023703}">
                      <ahyp:hlinkClr xmlns:ahyp="http://schemas.microsoft.com/office/drawing/2018/hyperlinkcolor" xmlns="" val="tx"/>
                    </a:ext>
                  </a:extLst>
                </a:hlinkClick>
              </a:rPr>
              <a:t>link</a:t>
            </a:r>
            <a:endParaRPr lang="da-DK" sz="1000" b="0" i="0">
              <a:solidFill>
                <a:schemeClr val="tx1"/>
              </a:solidFill>
              <a:effectLst/>
              <a:latin typeface="KBH Tekst" panose="00000500000000000000" pitchFamily="2" charset="0"/>
            </a:endParaRPr>
          </a:p>
          <a:p>
            <a:pPr marL="228600" indent="-228600">
              <a:buAutoNum type="arabicParenR"/>
            </a:pPr>
            <a:endParaRPr lang="da-DK" sz="1000">
              <a:solidFill>
                <a:schemeClr val="tx1"/>
              </a:solidFill>
              <a:latin typeface="KBH Tekst" panose="00000500000000000000" pitchFamily="2" charset="0"/>
            </a:endParaRPr>
          </a:p>
          <a:p>
            <a:pPr marL="228600" indent="-228600">
              <a:buAutoNum type="arabicParenR"/>
            </a:pPr>
            <a:r>
              <a:rPr lang="da-DK" sz="1000">
                <a:solidFill>
                  <a:schemeClr val="tx1"/>
                </a:solidFill>
                <a:latin typeface="KBH Tekst" panose="00000500000000000000" pitchFamily="2" charset="0"/>
              </a:rPr>
              <a:t>Rapport, VIBIS/Trygfonden</a:t>
            </a:r>
            <a:br>
              <a:rPr lang="da-DK" sz="1000">
                <a:solidFill>
                  <a:schemeClr val="tx1"/>
                </a:solidFill>
                <a:latin typeface="KBH Tekst" panose="00000500000000000000" pitchFamily="2" charset="0"/>
              </a:rPr>
            </a:br>
            <a:r>
              <a:rPr lang="da-DK" sz="1000" i="1">
                <a:solidFill>
                  <a:schemeClr val="tx1"/>
                </a:solidFill>
                <a:latin typeface="KBH Tekst" panose="00000500000000000000" pitchFamily="2" charset="0"/>
              </a:rPr>
              <a:t>PROGRAM PRO, Anvendelse af PRO-data i kvalitetsudviklingen af det danske sundhedsvæsen</a:t>
            </a:r>
            <a:r>
              <a:rPr lang="da-DK" sz="1000">
                <a:solidFill>
                  <a:schemeClr val="tx1"/>
                </a:solidFill>
                <a:latin typeface="KBH Tekst" panose="00000500000000000000" pitchFamily="2" charset="0"/>
              </a:rPr>
              <a:t/>
            </a:r>
            <a:br>
              <a:rPr lang="da-DK" sz="1000">
                <a:solidFill>
                  <a:schemeClr val="tx1"/>
                </a:solidFill>
                <a:latin typeface="KBH Tekst" panose="00000500000000000000" pitchFamily="2" charset="0"/>
              </a:rPr>
            </a:br>
            <a:r>
              <a:rPr lang="da-DK" sz="1000">
                <a:solidFill>
                  <a:schemeClr val="tx1"/>
                </a:solidFill>
                <a:latin typeface="KBH Tekst" panose="00000500000000000000" pitchFamily="2" charset="0"/>
              </a:rPr>
              <a:t>Copenhagen 2016</a:t>
            </a:r>
            <a:br>
              <a:rPr lang="da-DK" sz="1000">
                <a:solidFill>
                  <a:schemeClr val="tx1"/>
                </a:solidFill>
                <a:latin typeface="KBH Tekst" panose="00000500000000000000" pitchFamily="2" charset="0"/>
              </a:rPr>
            </a:br>
            <a:r>
              <a:rPr lang="da-DK" sz="1000">
                <a:solidFill>
                  <a:schemeClr val="tx1"/>
                </a:solidFill>
                <a:latin typeface="KBH Tekst" panose="00000500000000000000" pitchFamily="2" charset="0"/>
                <a:hlinkClick r:id="rId4">
                  <a:extLst>
                    <a:ext uri="{A12FA001-AC4F-418D-AE19-62706E023703}">
                      <ahyp:hlinkClr xmlns:ahyp="http://schemas.microsoft.com/office/drawing/2018/hyperlinkcolor" xmlns="" val="tx"/>
                    </a:ext>
                  </a:extLst>
                </a:hlinkClick>
              </a:rPr>
              <a:t>link</a:t>
            </a:r>
            <a:endParaRPr lang="da-DK" sz="1000">
              <a:solidFill>
                <a:schemeClr val="tx1"/>
              </a:solidFill>
              <a:latin typeface="KBH Tekst" panose="00000500000000000000" pitchFamily="2" charset="0"/>
            </a:endParaRPr>
          </a:p>
          <a:p>
            <a:pPr marL="228600" indent="-228600">
              <a:buAutoNum type="arabicParenR"/>
            </a:pPr>
            <a:endParaRPr lang="da-DK" sz="1000">
              <a:solidFill>
                <a:schemeClr val="tx1"/>
              </a:solidFill>
              <a:latin typeface="KBH Tekst" panose="00000500000000000000" pitchFamily="2" charset="0"/>
            </a:endParaRPr>
          </a:p>
          <a:p>
            <a:pPr marL="228600" indent="-228600">
              <a:buAutoNum type="arabicParenR"/>
            </a:pPr>
            <a:r>
              <a:rPr lang="da-DK" sz="1000" b="0" i="0">
                <a:solidFill>
                  <a:schemeClr val="tx1"/>
                </a:solidFill>
                <a:effectLst/>
                <a:latin typeface="KBH Tekst" panose="00000500000000000000" pitchFamily="2" charset="0"/>
              </a:rPr>
              <a:t>Rapport, Sundhedsdatastyrelsen 2021</a:t>
            </a:r>
            <a:br>
              <a:rPr lang="da-DK" sz="1000" b="0" i="0">
                <a:solidFill>
                  <a:schemeClr val="tx1"/>
                </a:solidFill>
                <a:effectLst/>
                <a:latin typeface="KBH Tekst" panose="00000500000000000000" pitchFamily="2" charset="0"/>
              </a:rPr>
            </a:br>
            <a:r>
              <a:rPr lang="da-DK" sz="1000" b="0" i="1">
                <a:solidFill>
                  <a:schemeClr val="tx1"/>
                </a:solidFill>
                <a:effectLst/>
                <a:latin typeface="KBH Tekst" panose="00000500000000000000" pitchFamily="2" charset="0"/>
              </a:rPr>
              <a:t>Pilotafprøvningsrapport-evalueringsrapport </a:t>
            </a:r>
            <a:r>
              <a:rPr lang="da-DK" sz="1000" b="0" i="1" err="1">
                <a:solidFill>
                  <a:schemeClr val="tx1"/>
                </a:solidFill>
                <a:effectLst/>
                <a:latin typeface="KBH Tekst" panose="00000500000000000000" pitchFamily="2" charset="0"/>
              </a:rPr>
              <a:t>vedr</a:t>
            </a:r>
            <a:r>
              <a:rPr lang="da-DK" sz="1000" b="0" i="1">
                <a:solidFill>
                  <a:schemeClr val="tx1"/>
                </a:solidFill>
                <a:effectLst/>
                <a:latin typeface="KBH Tekst" panose="00000500000000000000" pitchFamily="2" charset="0"/>
              </a:rPr>
              <a:t> PRO diabetes</a:t>
            </a:r>
            <a:r>
              <a:rPr lang="da-DK" sz="1000" b="0" i="0">
                <a:solidFill>
                  <a:schemeClr val="tx1"/>
                </a:solidFill>
                <a:effectLst/>
                <a:latin typeface="KBH Tekst" panose="00000500000000000000" pitchFamily="2" charset="0"/>
              </a:rPr>
              <a:t/>
            </a:r>
            <a:br>
              <a:rPr lang="da-DK" sz="1000" b="0" i="0">
                <a:solidFill>
                  <a:schemeClr val="tx1"/>
                </a:solidFill>
                <a:effectLst/>
                <a:latin typeface="KBH Tekst" panose="00000500000000000000" pitchFamily="2" charset="0"/>
              </a:rPr>
            </a:br>
            <a:r>
              <a:rPr lang="da-DK" sz="1000" b="0" i="0">
                <a:solidFill>
                  <a:schemeClr val="tx1"/>
                </a:solidFill>
                <a:effectLst/>
                <a:latin typeface="KBH Tekst" panose="00000500000000000000" pitchFamily="2" charset="0"/>
                <a:hlinkClick r:id="rId5">
                  <a:extLst>
                    <a:ext uri="{A12FA001-AC4F-418D-AE19-62706E023703}">
                      <ahyp:hlinkClr xmlns:ahyp="http://schemas.microsoft.com/office/drawing/2018/hyperlinkcolor" xmlns="" val="tx"/>
                    </a:ext>
                  </a:extLst>
                </a:hlinkClick>
              </a:rPr>
              <a:t>link</a:t>
            </a:r>
            <a:endParaRPr lang="da-DK" sz="1000" b="0" i="0">
              <a:solidFill>
                <a:schemeClr val="tx1"/>
              </a:solidFill>
              <a:effectLst/>
              <a:latin typeface="KBH Tekst" panose="00000500000000000000" pitchFamily="2" charset="0"/>
            </a:endParaRPr>
          </a:p>
          <a:p>
            <a:pPr marL="228600" indent="-228600">
              <a:buAutoNum type="arabicParenR"/>
            </a:pPr>
            <a:endParaRPr lang="da-DK" sz="1000">
              <a:solidFill>
                <a:schemeClr val="tx1"/>
              </a:solidFill>
              <a:latin typeface="KBH Tekst" panose="00000500000000000000" pitchFamily="2" charset="0"/>
            </a:endParaRPr>
          </a:p>
          <a:p>
            <a:pPr marL="228600" indent="-228600">
              <a:buAutoNum type="arabicParenR"/>
            </a:pPr>
            <a:r>
              <a:rPr lang="da-DK" sz="1000" i="0">
                <a:solidFill>
                  <a:schemeClr val="tx1"/>
                </a:solidFill>
                <a:effectLst/>
                <a:latin typeface="KBH Tekst" panose="00000500000000000000" pitchFamily="2" charset="0"/>
              </a:rPr>
              <a:t>Artikel, Charlotte Glümer, Søren E. Skovlund og Niels Ejskjær</a:t>
            </a:r>
            <a:br>
              <a:rPr lang="da-DK" sz="1000" i="0">
                <a:solidFill>
                  <a:schemeClr val="tx1"/>
                </a:solidFill>
                <a:effectLst/>
                <a:latin typeface="KBH Tekst" panose="00000500000000000000" pitchFamily="2" charset="0"/>
              </a:rPr>
            </a:br>
            <a:r>
              <a:rPr lang="da-DK" sz="1000" i="1">
                <a:solidFill>
                  <a:schemeClr val="tx1"/>
                </a:solidFill>
                <a:effectLst/>
                <a:latin typeface="KBH Tekst" panose="00000500000000000000" pitchFamily="2" charset="0"/>
              </a:rPr>
              <a:t>PRO - sætter patientens behov i centrum</a:t>
            </a:r>
            <a:r>
              <a:rPr lang="da-DK" sz="1000" i="0">
                <a:solidFill>
                  <a:schemeClr val="tx1"/>
                </a:solidFill>
                <a:effectLst/>
                <a:latin typeface="KBH Tekst" panose="00000500000000000000" pitchFamily="2" charset="0"/>
              </a:rPr>
              <a:t/>
            </a:r>
            <a:br>
              <a:rPr lang="da-DK" sz="1000" i="0">
                <a:solidFill>
                  <a:schemeClr val="tx1"/>
                </a:solidFill>
                <a:effectLst/>
                <a:latin typeface="KBH Tekst" panose="00000500000000000000" pitchFamily="2" charset="0"/>
              </a:rPr>
            </a:br>
            <a:r>
              <a:rPr lang="da-DK" sz="1000" i="0">
                <a:solidFill>
                  <a:schemeClr val="tx1"/>
                </a:solidFill>
                <a:effectLst/>
                <a:latin typeface="KBH Tekst" panose="00000500000000000000" pitchFamily="2" charset="0"/>
              </a:rPr>
              <a:t>Diabetes Behandlerbladet juni 2021</a:t>
            </a:r>
            <a:br>
              <a:rPr lang="da-DK" sz="1000" i="0">
                <a:solidFill>
                  <a:schemeClr val="tx1"/>
                </a:solidFill>
                <a:effectLst/>
                <a:latin typeface="KBH Tekst" panose="00000500000000000000" pitchFamily="2" charset="0"/>
              </a:rPr>
            </a:br>
            <a:r>
              <a:rPr lang="da-DK" sz="1000" i="0">
                <a:solidFill>
                  <a:schemeClr val="tx1"/>
                </a:solidFill>
                <a:effectLst/>
                <a:latin typeface="KBH Tekst" panose="00000500000000000000" pitchFamily="2" charset="0"/>
                <a:hlinkClick r:id="rId6">
                  <a:extLst>
                    <a:ext uri="{A12FA001-AC4F-418D-AE19-62706E023703}">
                      <ahyp:hlinkClr xmlns:ahyp="http://schemas.microsoft.com/office/drawing/2018/hyperlinkcolor" xmlns="" val="tx"/>
                    </a:ext>
                  </a:extLst>
                </a:hlinkClick>
              </a:rPr>
              <a:t>link</a:t>
            </a:r>
            <a:endParaRPr lang="da-DK" sz="1000" i="0">
              <a:solidFill>
                <a:schemeClr val="tx1"/>
              </a:solidFill>
              <a:effectLst/>
              <a:latin typeface="KBH Tekst" panose="00000500000000000000" pitchFamily="2" charset="0"/>
            </a:endParaRPr>
          </a:p>
          <a:p>
            <a:pPr marL="228600" indent="-228600">
              <a:buAutoNum type="arabicParenR"/>
            </a:pPr>
            <a:endParaRPr lang="da-DK" sz="1000">
              <a:solidFill>
                <a:schemeClr val="tx1"/>
              </a:solidFill>
              <a:latin typeface="KBH Tekst" panose="00000500000000000000" pitchFamily="2" charset="0"/>
            </a:endParaRPr>
          </a:p>
          <a:p>
            <a:pPr marL="228600" indent="-228600">
              <a:buFont typeface="Arial" panose="020B0604020202020204" pitchFamily="34" charset="0"/>
              <a:buAutoNum type="arabicParenR"/>
            </a:pPr>
            <a:r>
              <a:rPr lang="da-DK" sz="1000" b="0" i="0">
                <a:solidFill>
                  <a:schemeClr val="tx1"/>
                </a:solidFill>
                <a:effectLst/>
                <a:latin typeface="KBH Tekst" panose="00000500000000000000" pitchFamily="2" charset="0"/>
              </a:rPr>
              <a:t>Artikel, Erik </a:t>
            </a:r>
            <a:r>
              <a:rPr lang="da-DK" sz="1000" b="0" i="0" err="1">
                <a:solidFill>
                  <a:schemeClr val="tx1"/>
                </a:solidFill>
                <a:effectLst/>
                <a:latin typeface="KBH Tekst" panose="00000500000000000000" pitchFamily="2" charset="0"/>
              </a:rPr>
              <a:t>Riiskjær</a:t>
            </a:r>
            <a:r>
              <a:rPr lang="da-DK" sz="1000" b="0" i="0">
                <a:solidFill>
                  <a:schemeClr val="tx1"/>
                </a:solidFill>
                <a:effectLst/>
                <a:latin typeface="KBH Tekst" panose="00000500000000000000" pitchFamily="2" charset="0"/>
              </a:rPr>
              <a:t>, </a:t>
            </a:r>
            <a:r>
              <a:rPr lang="da-DK" sz="1000">
                <a:solidFill>
                  <a:schemeClr val="tx1"/>
                </a:solidFill>
                <a:latin typeface="KBH Tekst" panose="00000500000000000000" pitchFamily="2" charset="0"/>
              </a:rPr>
              <a:t>Liv Marit Valen Schougaard, Louise Pape Larsen, Niels Henrik Hjøllund</a:t>
            </a:r>
            <a:br>
              <a:rPr lang="da-DK" sz="1000">
                <a:solidFill>
                  <a:schemeClr val="tx1"/>
                </a:solidFill>
                <a:latin typeface="KBH Tekst" panose="00000500000000000000" pitchFamily="2" charset="0"/>
              </a:rPr>
            </a:br>
            <a:r>
              <a:rPr lang="da-DK" sz="1000" b="0" i="1">
                <a:solidFill>
                  <a:schemeClr val="tx1"/>
                </a:solidFill>
                <a:effectLst/>
                <a:latin typeface="KBH Tekst" panose="00000500000000000000" pitchFamily="2" charset="0"/>
              </a:rPr>
              <a:t>Hvo</a:t>
            </a:r>
            <a:r>
              <a:rPr lang="da-DK" sz="1000" i="1">
                <a:solidFill>
                  <a:schemeClr val="tx1"/>
                </a:solidFill>
                <a:latin typeface="KBH Tekst" panose="00000500000000000000" pitchFamily="2" charset="0"/>
              </a:rPr>
              <a:t>rdan kan patientrapporterede oplysninger (PRO) bruges i klinisk praksis? – belyst med udgangspunkt i fire forskellige konsultationsmodeller</a:t>
            </a:r>
            <a:r>
              <a:rPr lang="da-DK" sz="1000">
                <a:solidFill>
                  <a:schemeClr val="tx1"/>
                </a:solidFill>
                <a:latin typeface="KBH Tekst" panose="00000500000000000000" pitchFamily="2" charset="0"/>
              </a:rPr>
              <a:t/>
            </a:r>
            <a:br>
              <a:rPr lang="da-DK" sz="1000">
                <a:solidFill>
                  <a:schemeClr val="tx1"/>
                </a:solidFill>
                <a:latin typeface="KBH Tekst" panose="00000500000000000000" pitchFamily="2" charset="0"/>
              </a:rPr>
            </a:br>
            <a:r>
              <a:rPr lang="da-DK" sz="1000">
                <a:solidFill>
                  <a:schemeClr val="tx1"/>
                </a:solidFill>
                <a:latin typeface="KBH Tekst" panose="00000500000000000000" pitchFamily="2" charset="0"/>
              </a:rPr>
              <a:t>Nordisk sygeplejeforskning · </a:t>
            </a:r>
            <a:r>
              <a:rPr lang="da-DK" sz="1000" err="1">
                <a:solidFill>
                  <a:schemeClr val="tx1"/>
                </a:solidFill>
                <a:latin typeface="KBH Tekst" panose="00000500000000000000" pitchFamily="2" charset="0"/>
              </a:rPr>
              <a:t>nr</a:t>
            </a:r>
            <a:r>
              <a:rPr lang="da-DK" sz="1000">
                <a:solidFill>
                  <a:schemeClr val="tx1"/>
                </a:solidFill>
                <a:latin typeface="KBH Tekst" panose="00000500000000000000" pitchFamily="2" charset="0"/>
              </a:rPr>
              <a:t> 3 – 2014 · vol. 4 · side 189–212 </a:t>
            </a:r>
            <a:br>
              <a:rPr lang="da-DK" sz="1000">
                <a:solidFill>
                  <a:schemeClr val="tx1"/>
                </a:solidFill>
                <a:latin typeface="KBH Tekst" panose="00000500000000000000" pitchFamily="2" charset="0"/>
              </a:rPr>
            </a:br>
            <a:r>
              <a:rPr lang="da-DK" sz="1000" b="0" i="0">
                <a:solidFill>
                  <a:schemeClr val="tx1"/>
                </a:solidFill>
                <a:effectLst/>
                <a:latin typeface="KBH Tekst" panose="00000500000000000000" pitchFamily="2" charset="0"/>
                <a:hlinkClick r:id="rId7">
                  <a:extLst>
                    <a:ext uri="{A12FA001-AC4F-418D-AE19-62706E023703}">
                      <ahyp:hlinkClr xmlns:ahyp="http://schemas.microsoft.com/office/drawing/2018/hyperlinkcolor" xmlns="" val="tx"/>
                    </a:ext>
                  </a:extLst>
                </a:hlinkClick>
              </a:rPr>
              <a:t>link</a:t>
            </a:r>
            <a:endParaRPr lang="da-DK" sz="1000" b="0" i="0">
              <a:solidFill>
                <a:schemeClr val="tx1"/>
              </a:solidFill>
              <a:effectLst/>
              <a:latin typeface="KBH Tekst" panose="00000500000000000000" pitchFamily="2" charset="0"/>
            </a:endParaRPr>
          </a:p>
          <a:p>
            <a:pPr marL="228600" indent="-228600">
              <a:buFont typeface="Arial" panose="020B0604020202020204" pitchFamily="34" charset="0"/>
              <a:buAutoNum type="arabicParenR"/>
            </a:pPr>
            <a:endParaRPr lang="da-DK" sz="1000">
              <a:solidFill>
                <a:schemeClr val="tx1"/>
              </a:solidFill>
              <a:latin typeface="KBH Tekst" panose="00000500000000000000" pitchFamily="2" charset="0"/>
            </a:endParaRPr>
          </a:p>
          <a:p>
            <a:pPr marL="228600" indent="-228600">
              <a:buFont typeface="Arial" panose="020B0604020202020204" pitchFamily="34" charset="0"/>
              <a:buAutoNum type="arabicParenR"/>
            </a:pPr>
            <a:r>
              <a:rPr lang="da-DK" sz="1000">
                <a:solidFill>
                  <a:schemeClr val="tx1"/>
                </a:solidFill>
                <a:latin typeface="KBH Tekst" panose="00000500000000000000" pitchFamily="2" charset="0"/>
              </a:rPr>
              <a:t>Artikel: Amalie Søgaard Nielsen</a:t>
            </a:r>
            <a:r>
              <a:rPr lang="en-US" sz="1000">
                <a:solidFill>
                  <a:schemeClr val="tx1"/>
                </a:solidFill>
                <a:latin typeface="KBH Tekst" panose="00000500000000000000" pitchFamily="2" charset="0"/>
              </a:rPr>
              <a:t> </a:t>
            </a:r>
            <a:br>
              <a:rPr lang="en-US" sz="1000">
                <a:solidFill>
                  <a:schemeClr val="tx1"/>
                </a:solidFill>
                <a:latin typeface="KBH Tekst" panose="00000500000000000000" pitchFamily="2" charset="0"/>
              </a:rPr>
            </a:br>
            <a:r>
              <a:rPr lang="en-US" sz="1000" i="1">
                <a:solidFill>
                  <a:schemeClr val="tx1"/>
                </a:solidFill>
                <a:latin typeface="KBH Tekst" panose="00000500000000000000" pitchFamily="2" charset="0"/>
              </a:rPr>
              <a:t>Patients’ reasons for non-use of digital patient-reported outcome concepts: A scoping review</a:t>
            </a:r>
            <a:r>
              <a:rPr lang="da-DK" sz="1000">
                <a:solidFill>
                  <a:schemeClr val="tx1"/>
                </a:solidFill>
                <a:latin typeface="KBH Tekst" panose="00000500000000000000" pitchFamily="2" charset="0"/>
              </a:rPr>
              <a:t/>
            </a:r>
            <a:br>
              <a:rPr lang="da-DK" sz="1000">
                <a:solidFill>
                  <a:schemeClr val="tx1"/>
                </a:solidFill>
                <a:latin typeface="KBH Tekst" panose="00000500000000000000" pitchFamily="2" charset="0"/>
              </a:rPr>
            </a:br>
            <a:r>
              <a:rPr lang="da-DK" sz="1000">
                <a:solidFill>
                  <a:schemeClr val="tx1"/>
                </a:solidFill>
                <a:latin typeface="KBH Tekst" panose="00000500000000000000" pitchFamily="2" charset="0"/>
              </a:rPr>
              <a:t>Health </a:t>
            </a:r>
            <a:r>
              <a:rPr lang="da-DK" sz="1000" err="1">
                <a:solidFill>
                  <a:schemeClr val="tx1"/>
                </a:solidFill>
                <a:latin typeface="KBH Tekst" panose="00000500000000000000" pitchFamily="2" charset="0"/>
              </a:rPr>
              <a:t>Informatics</a:t>
            </a:r>
            <a:r>
              <a:rPr lang="da-DK" sz="1000">
                <a:solidFill>
                  <a:schemeClr val="tx1"/>
                </a:solidFill>
                <a:latin typeface="KBH Tekst" panose="00000500000000000000" pitchFamily="2" charset="0"/>
              </a:rPr>
              <a:t> Journal 2020, Vol. 26(4) 2811–2833 © The Author(s) 2020 </a:t>
            </a:r>
            <a:r>
              <a:rPr lang="da-DK" sz="1000" err="1">
                <a:solidFill>
                  <a:schemeClr val="tx1"/>
                </a:solidFill>
                <a:latin typeface="KBH Tekst" panose="00000500000000000000" pitchFamily="2" charset="0"/>
              </a:rPr>
              <a:t>Article</a:t>
            </a:r>
            <a:r>
              <a:rPr lang="da-DK" sz="1000">
                <a:solidFill>
                  <a:schemeClr val="tx1"/>
                </a:solidFill>
                <a:latin typeface="KBH Tekst" panose="00000500000000000000" pitchFamily="2" charset="0"/>
              </a:rPr>
              <a:t> </a:t>
            </a:r>
            <a:r>
              <a:rPr lang="da-DK" sz="1000" err="1">
                <a:solidFill>
                  <a:schemeClr val="tx1"/>
                </a:solidFill>
                <a:latin typeface="KBH Tekst" panose="00000500000000000000" pitchFamily="2" charset="0"/>
              </a:rPr>
              <a:t>reuse</a:t>
            </a:r>
            <a:r>
              <a:rPr lang="da-DK" sz="1000">
                <a:solidFill>
                  <a:schemeClr val="tx1"/>
                </a:solidFill>
                <a:latin typeface="KBH Tekst" panose="00000500000000000000" pitchFamily="2" charset="0"/>
              </a:rPr>
              <a:t> guidelines: sagepub.com/journals-permissions DOI: 10.1177/1460458220942649 journals.sagepub.com/home/</a:t>
            </a:r>
            <a:r>
              <a:rPr lang="da-DK" sz="1000" err="1">
                <a:solidFill>
                  <a:schemeClr val="tx1"/>
                </a:solidFill>
                <a:latin typeface="KBH Tekst" panose="00000500000000000000" pitchFamily="2" charset="0"/>
              </a:rPr>
              <a:t>jhi</a:t>
            </a:r>
            <a:endParaRPr lang="da-DK" sz="1000">
              <a:solidFill>
                <a:schemeClr val="tx1"/>
              </a:solidFill>
              <a:latin typeface="KBH Tekst" panose="00000500000000000000" pitchFamily="2" charset="0"/>
            </a:endParaRPr>
          </a:p>
          <a:p>
            <a:pPr marL="228600" indent="-228600">
              <a:buFont typeface="Arial" panose="020B0604020202020204" pitchFamily="34" charset="0"/>
              <a:buAutoNum type="arabicParenR"/>
            </a:pPr>
            <a:endParaRPr lang="da-DK" sz="1000">
              <a:solidFill>
                <a:schemeClr val="tx1"/>
              </a:solidFill>
              <a:highlight>
                <a:srgbClr val="FFFF00"/>
              </a:highlight>
              <a:latin typeface="KBH Tekst" panose="00000500000000000000" pitchFamily="2" charset="0"/>
              <a:cs typeface="Times New Roman" panose="02020603050405020304" pitchFamily="18" charset="0"/>
            </a:endParaRPr>
          </a:p>
          <a:p>
            <a:pPr marL="228600" indent="-228600">
              <a:buFont typeface="Arial" panose="020B0604020202020204" pitchFamily="34" charset="0"/>
              <a:buAutoNum type="arabicParenR"/>
            </a:pPr>
            <a:r>
              <a:rPr lang="da-DK" sz="1000">
                <a:solidFill>
                  <a:schemeClr val="tx1"/>
                </a:solidFill>
                <a:latin typeface="KBH Tekst" panose="00000500000000000000" pitchFamily="2" charset="0"/>
                <a:ea typeface="Calibri" panose="020F0502020204030204" pitchFamily="34" charset="0"/>
                <a:cs typeface="Times New Roman" panose="02020603050405020304" pitchFamily="18" charset="0"/>
              </a:rPr>
              <a:t>Rapport, Center for Patientinddragelse, Region H</a:t>
            </a:r>
            <a:br>
              <a:rPr lang="da-DK" sz="1000">
                <a:solidFill>
                  <a:schemeClr val="tx1"/>
                </a:solidFill>
                <a:latin typeface="KBH Tekst" panose="00000500000000000000" pitchFamily="2" charset="0"/>
                <a:ea typeface="Calibri" panose="020F0502020204030204" pitchFamily="34" charset="0"/>
                <a:cs typeface="Times New Roman" panose="02020603050405020304" pitchFamily="18" charset="0"/>
              </a:rPr>
            </a:br>
            <a:r>
              <a:rPr lang="da-DK" sz="1000" i="1">
                <a:solidFill>
                  <a:schemeClr val="tx1"/>
                </a:solidFill>
                <a:latin typeface="KBH Tekst" panose="00000500000000000000" pitchFamily="2" charset="0"/>
                <a:ea typeface="Calibri" panose="020F0502020204030204" pitchFamily="34" charset="0"/>
                <a:cs typeface="Times New Roman" panose="02020603050405020304" pitchFamily="18" charset="0"/>
              </a:rPr>
              <a:t>Diabetesforløb på langs og på tværs.</a:t>
            </a:r>
            <a:r>
              <a:rPr lang="da-DK" sz="1000" i="1">
                <a:solidFill>
                  <a:schemeClr val="tx1"/>
                </a:solidFill>
                <a:highlight>
                  <a:srgbClr val="FFFF00"/>
                </a:highlight>
                <a:latin typeface="KBH Tekst" panose="00000500000000000000" pitchFamily="2" charset="0"/>
                <a:ea typeface="Calibri" panose="020F0502020204030204" pitchFamily="34" charset="0"/>
                <a:cs typeface="Times New Roman" panose="02020603050405020304" pitchFamily="18" charset="0"/>
              </a:rPr>
              <a:t/>
            </a:r>
            <a:br>
              <a:rPr lang="da-DK" sz="1000" i="1">
                <a:solidFill>
                  <a:schemeClr val="tx1"/>
                </a:solidFill>
                <a:highlight>
                  <a:srgbClr val="FFFF00"/>
                </a:highlight>
                <a:latin typeface="KBH Tekst" panose="00000500000000000000" pitchFamily="2" charset="0"/>
                <a:ea typeface="Calibri" panose="020F0502020204030204" pitchFamily="34" charset="0"/>
                <a:cs typeface="Times New Roman" panose="02020603050405020304" pitchFamily="18" charset="0"/>
              </a:rPr>
            </a:br>
            <a:r>
              <a:rPr lang="da-DK" sz="1000">
                <a:solidFill>
                  <a:schemeClr val="tx1"/>
                </a:solidFill>
                <a:latin typeface="KBH Tekst" panose="00000500000000000000" pitchFamily="2"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xmlns="" val="tx"/>
                    </a:ext>
                  </a:extLst>
                </a:hlinkClick>
              </a:rPr>
              <a:t>Link</a:t>
            </a:r>
            <a:endParaRPr lang="da-DK" sz="1000">
              <a:solidFill>
                <a:schemeClr val="tx1"/>
              </a:solidFill>
              <a:latin typeface="KBH Tekst" panose="00000500000000000000" pitchFamily="2" charset="0"/>
              <a:ea typeface="Calibri" panose="020F0502020204030204" pitchFamily="34" charset="0"/>
              <a:cs typeface="Times New Roman" panose="02020603050405020304" pitchFamily="18" charset="0"/>
            </a:endParaRPr>
          </a:p>
          <a:p>
            <a:pPr marL="0" indent="0">
              <a:spcBef>
                <a:spcPts val="400"/>
              </a:spcBef>
              <a:spcAft>
                <a:spcPts val="0"/>
              </a:spcAft>
              <a:buNone/>
            </a:pPr>
            <a:endParaRPr lang="da-DK" sz="1000">
              <a:solidFill>
                <a:schemeClr val="tx1"/>
              </a:solidFill>
              <a:latin typeface="KBH Tekst" panose="00000500000000000000" pitchFamily="2" charset="0"/>
            </a:endParaRPr>
          </a:p>
        </p:txBody>
      </p:sp>
      <p:sp>
        <p:nvSpPr>
          <p:cNvPr id="9" name="Pladsholder til indhold 2">
            <a:extLst>
              <a:ext uri="{FF2B5EF4-FFF2-40B4-BE49-F238E27FC236}">
                <a16:creationId xmlns:a16="http://schemas.microsoft.com/office/drawing/2014/main" id="{4527BAA3-F223-440E-B88D-B0CBA5A741B2}"/>
              </a:ext>
            </a:extLst>
          </p:cNvPr>
          <p:cNvSpPr txBox="1">
            <a:spLocks/>
          </p:cNvSpPr>
          <p:nvPr/>
        </p:nvSpPr>
        <p:spPr>
          <a:xfrm>
            <a:off x="7772567" y="838200"/>
            <a:ext cx="4247815" cy="5947230"/>
          </a:xfrm>
          <a:prstGeom prst="rect">
            <a:avLst/>
          </a:prstGeom>
        </p:spPr>
        <p:txBody>
          <a:bodyPr lIns="91440" tIns="45720" rIns="91440" bIns="45720"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buNone/>
            </a:pPr>
            <a:r>
              <a:rPr lang="da-DK" sz="1000">
                <a:solidFill>
                  <a:schemeClr val="tx1"/>
                </a:solidFill>
                <a:latin typeface="KBH Tekst" panose="00000500000000000000" pitchFamily="2" charset="0"/>
              </a:rPr>
              <a:t>Alt indhold og alle anbefalinger er udarbejdet på baggrund af kvalitative interview med PRO pilot-steder fra flere dele af landet, som har opbygget erfaringer med PRO inden for områderne diabetes, hjerterehabilitering, psoriasis og kræft:</a:t>
            </a:r>
          </a:p>
          <a:p>
            <a:pPr marL="0" indent="0">
              <a:buNone/>
            </a:pPr>
            <a:endParaRPr lang="da-DK" sz="800">
              <a:solidFill>
                <a:schemeClr val="tx1"/>
              </a:solidFill>
              <a:latin typeface="KBH Tekst" panose="00000500000000000000" pitchFamily="2" charset="0"/>
            </a:endParaRPr>
          </a:p>
          <a:p>
            <a:pPr marL="0" indent="0">
              <a:buNone/>
            </a:pPr>
            <a:endParaRPr lang="da-DK" sz="1000">
              <a:solidFill>
                <a:schemeClr val="tx1"/>
              </a:solidFill>
              <a:latin typeface="KBH Tekst" panose="00000500000000000000" pitchFamily="2" charset="0"/>
            </a:endParaRPr>
          </a:p>
          <a:p>
            <a:pPr marL="179705" indent="-179705">
              <a:spcAft>
                <a:spcPts val="300"/>
              </a:spcAft>
            </a:pPr>
            <a:r>
              <a:rPr lang="da-DK" sz="900">
                <a:solidFill>
                  <a:schemeClr val="tx1"/>
                </a:solidFill>
                <a:latin typeface="KBH Tekst" panose="00000500000000000000" pitchFamily="2" charset="0"/>
              </a:rPr>
              <a:t>Center for Diabetes og Hjertesygdomme, Københavns Kommune,</a:t>
            </a:r>
          </a:p>
          <a:p>
            <a:pPr marL="179705" indent="-179705">
              <a:spcAft>
                <a:spcPts val="300"/>
              </a:spcAft>
            </a:pPr>
            <a:endParaRPr lang="da-DK" sz="900">
              <a:solidFill>
                <a:schemeClr val="tx1"/>
              </a:solidFill>
              <a:latin typeface="KBH Tekst" panose="00000500000000000000" pitchFamily="2" charset="0"/>
            </a:endParaRPr>
          </a:p>
          <a:p>
            <a:pPr marL="179705" indent="-179705">
              <a:spcAft>
                <a:spcPts val="300"/>
              </a:spcAft>
            </a:pPr>
            <a:r>
              <a:rPr lang="da-DK" sz="900">
                <a:solidFill>
                  <a:schemeClr val="tx1"/>
                </a:solidFill>
                <a:latin typeface="KBH Tekst" panose="00000500000000000000" pitchFamily="2" charset="0"/>
              </a:rPr>
              <a:t>Bispebjerg og Frederiksberg Hospital, </a:t>
            </a:r>
            <a:r>
              <a:rPr lang="da-DK" sz="900" err="1">
                <a:solidFill>
                  <a:schemeClr val="tx1"/>
                </a:solidFill>
                <a:latin typeface="KBH Tekst" panose="00000500000000000000" pitchFamily="2" charset="0"/>
              </a:rPr>
              <a:t>Endokrinologisk</a:t>
            </a:r>
            <a:r>
              <a:rPr lang="da-DK" sz="900">
                <a:solidFill>
                  <a:schemeClr val="tx1"/>
                </a:solidFill>
                <a:latin typeface="KBH Tekst" panose="00000500000000000000" pitchFamily="2" charset="0"/>
              </a:rPr>
              <a:t> afdeling</a:t>
            </a:r>
          </a:p>
          <a:p>
            <a:pPr marL="179705" indent="-179705">
              <a:spcAft>
                <a:spcPts val="300"/>
              </a:spcAft>
            </a:pPr>
            <a:endParaRPr lang="da-DK" sz="900">
              <a:solidFill>
                <a:schemeClr val="tx1"/>
              </a:solidFill>
              <a:latin typeface="KBH Tekst" panose="00000500000000000000" pitchFamily="2" charset="0"/>
            </a:endParaRPr>
          </a:p>
          <a:p>
            <a:pPr marL="179705" indent="-179705">
              <a:spcAft>
                <a:spcPts val="300"/>
              </a:spcAft>
            </a:pPr>
            <a:r>
              <a:rPr lang="da-DK" sz="900">
                <a:solidFill>
                  <a:schemeClr val="tx1"/>
                </a:solidFill>
                <a:latin typeface="KBH Tekst" panose="00000500000000000000" pitchFamily="2" charset="0"/>
              </a:rPr>
              <a:t>Aalborg Universitetshospital, </a:t>
            </a:r>
            <a:r>
              <a:rPr lang="da-DK" sz="900" err="1">
                <a:solidFill>
                  <a:schemeClr val="tx1"/>
                </a:solidFill>
                <a:latin typeface="KBH Tekst" panose="00000500000000000000" pitchFamily="2" charset="0"/>
              </a:rPr>
              <a:t>Endokrinologisk</a:t>
            </a:r>
            <a:r>
              <a:rPr lang="da-DK" sz="900">
                <a:solidFill>
                  <a:schemeClr val="tx1"/>
                </a:solidFill>
                <a:latin typeface="KBH Tekst" panose="00000500000000000000" pitchFamily="2" charset="0"/>
              </a:rPr>
              <a:t> afdeling</a:t>
            </a:r>
          </a:p>
          <a:p>
            <a:pPr marL="179705" indent="-179705">
              <a:spcAft>
                <a:spcPts val="300"/>
              </a:spcAft>
            </a:pPr>
            <a:endParaRPr lang="da-DK" sz="900">
              <a:solidFill>
                <a:schemeClr val="tx1"/>
              </a:solidFill>
              <a:latin typeface="KBH Tekst" panose="00000500000000000000" pitchFamily="2" charset="0"/>
            </a:endParaRPr>
          </a:p>
          <a:p>
            <a:pPr marL="179705" indent="-179705">
              <a:spcAft>
                <a:spcPts val="300"/>
              </a:spcAft>
            </a:pPr>
            <a:r>
              <a:rPr lang="da-DK" sz="900">
                <a:solidFill>
                  <a:schemeClr val="tx1"/>
                </a:solidFill>
                <a:latin typeface="KBH Tekst" panose="00000500000000000000" pitchFamily="2" charset="0"/>
              </a:rPr>
              <a:t>Center for Kræft og Sundhed, Københavns Kommune</a:t>
            </a:r>
          </a:p>
          <a:p>
            <a:pPr marL="179705" indent="-179705">
              <a:spcAft>
                <a:spcPts val="300"/>
              </a:spcAft>
            </a:pPr>
            <a:endParaRPr lang="da-DK" sz="900">
              <a:solidFill>
                <a:schemeClr val="tx1"/>
              </a:solidFill>
              <a:latin typeface="KBH Tekst" panose="00000500000000000000" pitchFamily="2" charset="0"/>
            </a:endParaRPr>
          </a:p>
          <a:p>
            <a:pPr marL="179705" indent="-179705">
              <a:spcAft>
                <a:spcPts val="300"/>
              </a:spcAft>
            </a:pPr>
            <a:r>
              <a:rPr lang="da-DK" sz="900">
                <a:solidFill>
                  <a:schemeClr val="tx1"/>
                </a:solidFill>
                <a:latin typeface="KBH Tekst" panose="00000500000000000000" pitchFamily="2" charset="0"/>
              </a:rPr>
              <a:t>Almen praksis, København</a:t>
            </a:r>
          </a:p>
          <a:p>
            <a:pPr marL="179705" indent="-179705">
              <a:spcAft>
                <a:spcPts val="300"/>
              </a:spcAft>
            </a:pPr>
            <a:endParaRPr lang="da-DK" sz="900">
              <a:solidFill>
                <a:schemeClr val="tx1"/>
              </a:solidFill>
              <a:latin typeface="KBH Tekst" panose="00000500000000000000" pitchFamily="2" charset="0"/>
            </a:endParaRPr>
          </a:p>
          <a:p>
            <a:pPr marL="179705" indent="-179705">
              <a:spcAft>
                <a:spcPts val="300"/>
              </a:spcAft>
            </a:pPr>
            <a:r>
              <a:rPr lang="da-DK" sz="900">
                <a:solidFill>
                  <a:schemeClr val="tx1"/>
                </a:solidFill>
                <a:latin typeface="KBH Tekst" panose="00000500000000000000" pitchFamily="2" charset="0"/>
              </a:rPr>
              <a:t>Genoptræningsenheden (diabetes), Guldborgsund Kommune</a:t>
            </a:r>
          </a:p>
          <a:p>
            <a:pPr marL="179705" indent="-179705">
              <a:spcAft>
                <a:spcPts val="300"/>
              </a:spcAft>
            </a:pPr>
            <a:endParaRPr lang="da-DK" sz="900">
              <a:solidFill>
                <a:schemeClr val="tx1"/>
              </a:solidFill>
              <a:latin typeface="KBH Tekst" panose="00000500000000000000" pitchFamily="2" charset="0"/>
            </a:endParaRPr>
          </a:p>
          <a:p>
            <a:pPr marL="179705" indent="-179705">
              <a:spcAft>
                <a:spcPts val="300"/>
              </a:spcAft>
            </a:pPr>
            <a:r>
              <a:rPr lang="da-DK" sz="900">
                <a:solidFill>
                  <a:schemeClr val="tx1"/>
                </a:solidFill>
                <a:latin typeface="KBH Tekst" panose="00000500000000000000" pitchFamily="2" charset="0"/>
              </a:rPr>
              <a:t>Aarhus Universitetshospital, Klinik for Hud og kønssygdomme,</a:t>
            </a:r>
          </a:p>
          <a:p>
            <a:pPr marL="179705" indent="-179705">
              <a:spcAft>
                <a:spcPts val="300"/>
              </a:spcAft>
            </a:pPr>
            <a:endParaRPr lang="da-DK" sz="900">
              <a:solidFill>
                <a:schemeClr val="tx1"/>
              </a:solidFill>
              <a:latin typeface="KBH Tekst" panose="00000500000000000000" pitchFamily="2" charset="0"/>
            </a:endParaRPr>
          </a:p>
          <a:p>
            <a:pPr marL="179705" indent="-179705">
              <a:spcAft>
                <a:spcPts val="300"/>
              </a:spcAft>
            </a:pPr>
            <a:r>
              <a:rPr lang="da-DK" sz="900">
                <a:solidFill>
                  <a:schemeClr val="tx1"/>
                </a:solidFill>
                <a:latin typeface="KBH Tekst" panose="00000500000000000000" pitchFamily="2" charset="0"/>
              </a:rPr>
              <a:t>Aarhus Universitetshospital, Hjertesygdomme </a:t>
            </a:r>
          </a:p>
          <a:p>
            <a:pPr marL="179705" indent="-179705">
              <a:spcAft>
                <a:spcPts val="300"/>
              </a:spcAft>
            </a:pPr>
            <a:endParaRPr lang="da-DK" sz="900">
              <a:solidFill>
                <a:schemeClr val="tx1"/>
              </a:solidFill>
              <a:latin typeface="KBH Tekst" panose="00000500000000000000" pitchFamily="2" charset="0"/>
            </a:endParaRPr>
          </a:p>
          <a:p>
            <a:pPr marL="179705" indent="-179705">
              <a:spcAft>
                <a:spcPts val="300"/>
              </a:spcAft>
            </a:pPr>
            <a:r>
              <a:rPr lang="da-DK" sz="900">
                <a:solidFill>
                  <a:schemeClr val="tx1"/>
                </a:solidFill>
                <a:latin typeface="KBH Tekst" panose="00000500000000000000" pitchFamily="2" charset="0"/>
              </a:rPr>
              <a:t>Speciallægepraksis, Hudlægeklinik, </a:t>
            </a:r>
            <a:r>
              <a:rPr lang="da-DK" sz="900" err="1">
                <a:solidFill>
                  <a:schemeClr val="tx1"/>
                </a:solidFill>
                <a:latin typeface="KBH Tekst" panose="00000500000000000000" pitchFamily="2" charset="0"/>
              </a:rPr>
              <a:t>Genaahud</a:t>
            </a:r>
            <a:endParaRPr lang="da-DK" sz="900">
              <a:solidFill>
                <a:schemeClr val="tx1"/>
              </a:solidFill>
              <a:latin typeface="KBH Tekst" panose="00000500000000000000" pitchFamily="2" charset="0"/>
            </a:endParaRPr>
          </a:p>
          <a:p>
            <a:pPr marL="179705" indent="-179705">
              <a:spcAft>
                <a:spcPts val="300"/>
              </a:spcAft>
            </a:pPr>
            <a:endParaRPr lang="da-DK" sz="900">
              <a:solidFill>
                <a:schemeClr val="tx1"/>
              </a:solidFill>
              <a:latin typeface="KBH Tekst" panose="00000500000000000000" pitchFamily="2" charset="0"/>
            </a:endParaRPr>
          </a:p>
          <a:p>
            <a:pPr marL="179705" indent="-179705">
              <a:spcAft>
                <a:spcPts val="300"/>
              </a:spcAft>
            </a:pPr>
            <a:r>
              <a:rPr lang="da-DK" sz="900">
                <a:solidFill>
                  <a:schemeClr val="tx1"/>
                </a:solidFill>
                <a:latin typeface="KBH Tekst" panose="00000500000000000000" pitchFamily="2" charset="0"/>
              </a:rPr>
              <a:t>Sjællands Universitetshospital, Næstved, Onkologisk Ambulatorium</a:t>
            </a:r>
          </a:p>
          <a:p>
            <a:pPr marL="0" indent="0">
              <a:spcAft>
                <a:spcPts val="300"/>
              </a:spcAft>
              <a:buNone/>
            </a:pPr>
            <a:endParaRPr lang="da-DK" sz="900">
              <a:solidFill>
                <a:schemeClr val="tx1"/>
              </a:solidFill>
              <a:latin typeface="KBH Tekst" panose="00000500000000000000" pitchFamily="2" charset="0"/>
            </a:endParaRPr>
          </a:p>
          <a:p>
            <a:pPr marL="0" indent="0">
              <a:spcAft>
                <a:spcPts val="0"/>
              </a:spcAft>
              <a:buNone/>
            </a:pPr>
            <a:endParaRPr lang="da-DK" sz="900">
              <a:solidFill>
                <a:schemeClr val="tx1"/>
              </a:solidFill>
              <a:latin typeface="KBH Tekst" panose="00000500000000000000" pitchFamily="2" charset="0"/>
            </a:endParaRPr>
          </a:p>
        </p:txBody>
      </p:sp>
      <p:sp>
        <p:nvSpPr>
          <p:cNvPr id="12" name="Pladsholder til indhold 2">
            <a:extLst>
              <a:ext uri="{FF2B5EF4-FFF2-40B4-BE49-F238E27FC236}">
                <a16:creationId xmlns:a16="http://schemas.microsoft.com/office/drawing/2014/main" id="{C9A1DA8E-A983-445D-82D5-A7EF81A3EBEF}"/>
              </a:ext>
            </a:extLst>
          </p:cNvPr>
          <p:cNvSpPr txBox="1">
            <a:spLocks/>
          </p:cNvSpPr>
          <p:nvPr/>
        </p:nvSpPr>
        <p:spPr>
          <a:xfrm>
            <a:off x="72570" y="198690"/>
            <a:ext cx="12045600" cy="1334626"/>
          </a:xfrm>
          <a:prstGeom prst="rect">
            <a:avLst/>
          </a:prstGeom>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Aft>
                <a:spcPts val="0"/>
              </a:spcAft>
              <a:buNone/>
            </a:pPr>
            <a:r>
              <a:rPr lang="da-DK" sz="1800" b="1">
                <a:solidFill>
                  <a:schemeClr val="tx1"/>
                </a:solidFill>
                <a:latin typeface="+mj-lt"/>
              </a:rPr>
              <a:t>Henvisninger</a:t>
            </a:r>
            <a:endParaRPr lang="da-DK" sz="1800">
              <a:solidFill>
                <a:schemeClr val="tx1"/>
              </a:solidFill>
              <a:latin typeface="KBH Tekst" panose="00000500000000000000" pitchFamily="2" charset="0"/>
            </a:endParaRPr>
          </a:p>
        </p:txBody>
      </p:sp>
    </p:spTree>
    <p:extLst>
      <p:ext uri="{BB962C8B-B14F-4D97-AF65-F5344CB8AC3E}">
        <p14:creationId xmlns:p14="http://schemas.microsoft.com/office/powerpoint/2010/main" val="3691587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2883329-44B1-44C1-8AA5-38958A94FF59}"/>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7" name="Rektangel 6">
            <a:extLst>
              <a:ext uri="{FF2B5EF4-FFF2-40B4-BE49-F238E27FC236}">
                <a16:creationId xmlns:a16="http://schemas.microsoft.com/office/drawing/2014/main" id="{FBCD0DE9-C5B7-4134-8D8A-62DFA83B1C99}"/>
              </a:ext>
            </a:extLst>
          </p:cNvPr>
          <p:cNvSpPr/>
          <p:nvPr/>
        </p:nvSpPr>
        <p:spPr>
          <a:xfrm>
            <a:off x="7600950" y="0"/>
            <a:ext cx="4591050" cy="6858000"/>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a:p>
        </p:txBody>
      </p:sp>
      <p:sp>
        <p:nvSpPr>
          <p:cNvPr id="4" name="Pladsholder til indhold 2">
            <a:extLst>
              <a:ext uri="{FF2B5EF4-FFF2-40B4-BE49-F238E27FC236}">
                <a16:creationId xmlns:a16="http://schemas.microsoft.com/office/drawing/2014/main" id="{FC80A7A9-7797-4A2C-9077-4DA75667D08B}"/>
              </a:ext>
            </a:extLst>
          </p:cNvPr>
          <p:cNvSpPr txBox="1">
            <a:spLocks/>
          </p:cNvSpPr>
          <p:nvPr/>
        </p:nvSpPr>
        <p:spPr>
          <a:xfrm>
            <a:off x="72570" y="738554"/>
            <a:ext cx="7528378" cy="5090120"/>
          </a:xfrm>
          <a:prstGeom prst="rect">
            <a:avLst/>
          </a:prstGeom>
        </p:spPr>
        <p:txBody>
          <a:bodyPr lIns="91440" tIns="45720" rIns="91440" bIns="45720"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Bef>
                <a:spcPts val="400"/>
              </a:spcBef>
              <a:spcAft>
                <a:spcPts val="0"/>
              </a:spcAft>
              <a:buNone/>
            </a:pPr>
            <a:endParaRPr lang="da-DK" sz="1100">
              <a:solidFill>
                <a:schemeClr val="tx1"/>
              </a:solidFill>
              <a:latin typeface="KBH Tekst" panose="00000500000000000000" pitchFamily="2" charset="0"/>
            </a:endParaRPr>
          </a:p>
          <a:p>
            <a:pPr marL="0" indent="0">
              <a:spcBef>
                <a:spcPts val="400"/>
              </a:spcBef>
              <a:spcAft>
                <a:spcPts val="0"/>
              </a:spcAft>
              <a:buNone/>
            </a:pPr>
            <a:r>
              <a:rPr lang="da-DK" sz="1100">
                <a:solidFill>
                  <a:schemeClr val="tx1"/>
                </a:solidFill>
                <a:latin typeface="KBH Tekst" panose="00000500000000000000" pitchFamily="2" charset="0"/>
              </a:rPr>
              <a:t>Center for Diabetes og Hjertesygdomme i Københavns Kommune, Bispebjerg og Frederiksberg Hospital og ØST-PRO-sekretariatet i Center for Sundhed, Region Hovedstaden har udarbejdet denne implementeringsguide. Den kunne ikke udarbejdes uden et stort betydeligt bidrag fra de mange partnere, der arbejder med PRO i hverdagen og som derfor har vigtige erfaringer ind i arbejdet med PRO (se boks til højre).</a:t>
            </a:r>
          </a:p>
          <a:p>
            <a:pPr marL="0" indent="0">
              <a:spcBef>
                <a:spcPts val="400"/>
              </a:spcBef>
              <a:spcAft>
                <a:spcPts val="0"/>
              </a:spcAft>
              <a:buNone/>
            </a:pPr>
            <a:endParaRPr lang="da-DK" sz="1100">
              <a:solidFill>
                <a:schemeClr val="tx1"/>
              </a:solidFill>
              <a:latin typeface="KBH Tekst" panose="00000500000000000000" pitchFamily="2" charset="0"/>
            </a:endParaRPr>
          </a:p>
          <a:p>
            <a:pPr marL="0" indent="0">
              <a:spcBef>
                <a:spcPts val="400"/>
              </a:spcBef>
              <a:spcAft>
                <a:spcPts val="0"/>
              </a:spcAft>
              <a:buNone/>
            </a:pPr>
            <a:r>
              <a:rPr lang="da-DK" sz="1100">
                <a:solidFill>
                  <a:schemeClr val="tx1"/>
                </a:solidFill>
                <a:latin typeface="KBH Tekst" panose="00000500000000000000" pitchFamily="2" charset="0"/>
              </a:rPr>
              <a:t>Alt indhold og alle anbefalinger er udviklet på baggrund af kvalitative interviews med afdelinger og organisationer fra flere dele af landet, der anvender og har erfaring med PRO. </a:t>
            </a:r>
            <a:endParaRPr lang="da-DK" sz="900">
              <a:solidFill>
                <a:schemeClr val="tx1"/>
              </a:solidFill>
              <a:latin typeface="KBH Tekst" panose="00000500000000000000" pitchFamily="2" charset="0"/>
            </a:endParaRPr>
          </a:p>
        </p:txBody>
      </p:sp>
      <p:sp>
        <p:nvSpPr>
          <p:cNvPr id="9" name="Pladsholder til indhold 2">
            <a:extLst>
              <a:ext uri="{FF2B5EF4-FFF2-40B4-BE49-F238E27FC236}">
                <a16:creationId xmlns:a16="http://schemas.microsoft.com/office/drawing/2014/main" id="{4527BAA3-F223-440E-B88D-B0CBA5A741B2}"/>
              </a:ext>
            </a:extLst>
          </p:cNvPr>
          <p:cNvSpPr txBox="1">
            <a:spLocks/>
          </p:cNvSpPr>
          <p:nvPr/>
        </p:nvSpPr>
        <p:spPr>
          <a:xfrm>
            <a:off x="7781335" y="117962"/>
            <a:ext cx="4239048" cy="6419818"/>
          </a:xfrm>
          <a:prstGeom prst="rect">
            <a:avLst/>
          </a:prstGeom>
        </p:spPr>
        <p:txBody>
          <a:bodyPr lIns="91440" tIns="45720" rIns="91440" bIns="45720"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buNone/>
            </a:pPr>
            <a:r>
              <a:rPr lang="da-DK" sz="1400" b="1">
                <a:solidFill>
                  <a:schemeClr val="tx1"/>
                </a:solidFill>
                <a:latin typeface="+mj-lt"/>
              </a:rPr>
              <a:t>Tak for bidrag</a:t>
            </a:r>
          </a:p>
          <a:p>
            <a:pPr marL="0" indent="0">
              <a:buNone/>
            </a:pPr>
            <a:r>
              <a:rPr lang="da-DK" sz="1000">
                <a:solidFill>
                  <a:schemeClr val="tx1"/>
                </a:solidFill>
                <a:latin typeface="KBH Tekst" panose="00000500000000000000" pitchFamily="2" charset="0"/>
              </a:rPr>
              <a:t>Implementeringsguiden er udarbejdet på baggrund af bidrag og erfaringer fra flere dele af landet:</a:t>
            </a:r>
          </a:p>
          <a:p>
            <a:pPr marL="0" indent="0">
              <a:buNone/>
            </a:pPr>
            <a:endParaRPr lang="da-DK" sz="600">
              <a:solidFill>
                <a:schemeClr val="tx1"/>
              </a:solidFill>
              <a:latin typeface="KBH Tekst" panose="00000500000000000000" pitchFamily="2" charset="0"/>
            </a:endParaRPr>
          </a:p>
          <a:p>
            <a:pPr marL="179705" indent="-179705">
              <a:spcAft>
                <a:spcPts val="300"/>
              </a:spcAft>
            </a:pPr>
            <a:r>
              <a:rPr lang="da-DK" sz="900" b="1">
                <a:solidFill>
                  <a:schemeClr val="tx1"/>
                </a:solidFill>
                <a:latin typeface="KBH Tekst" panose="00000500000000000000" pitchFamily="2" charset="0"/>
              </a:rPr>
              <a:t>Center for Diabetes og Hjertesygdomme, Københavns Kommune, </a:t>
            </a:r>
            <a:r>
              <a:rPr lang="da-DK" sz="900">
                <a:solidFill>
                  <a:schemeClr val="tx1"/>
                </a:solidFill>
                <a:latin typeface="KBH Tekst" panose="00000500000000000000" pitchFamily="2" charset="0"/>
              </a:rPr>
              <a:t>PRO-teamet: Centerchef Charlotte Glümer, Marie Papadaki, Kristina Johansen, Signe Hudtloff Nielsen, Lene Christensen, Dorte Sunke Knudsen, Johanne Kirstine Baagøe og Marie-Louise Djurhuus, Claudia </a:t>
            </a:r>
            <a:r>
              <a:rPr lang="da-DK" sz="900" err="1">
                <a:solidFill>
                  <a:schemeClr val="tx1"/>
                </a:solidFill>
                <a:latin typeface="KBH Tekst" panose="00000500000000000000" pitchFamily="2" charset="0"/>
              </a:rPr>
              <a:t>Pipel</a:t>
            </a:r>
            <a:r>
              <a:rPr lang="da-DK" sz="900">
                <a:solidFill>
                  <a:schemeClr val="tx1"/>
                </a:solidFill>
                <a:latin typeface="KBH Tekst" panose="00000500000000000000" pitchFamily="2" charset="0"/>
              </a:rPr>
              <a:t> </a:t>
            </a:r>
            <a:r>
              <a:rPr lang="da-DK" sz="900" err="1">
                <a:solidFill>
                  <a:schemeClr val="tx1"/>
                </a:solidFill>
                <a:latin typeface="KBH Tekst" panose="00000500000000000000" pitchFamily="2" charset="0"/>
              </a:rPr>
              <a:t>Mercebach</a:t>
            </a:r>
            <a:r>
              <a:rPr lang="da-DK" sz="900">
                <a:solidFill>
                  <a:schemeClr val="tx1"/>
                </a:solidFill>
                <a:latin typeface="KBH Tekst" panose="00000500000000000000" pitchFamily="2" charset="0"/>
              </a:rPr>
              <a:t> </a:t>
            </a:r>
          </a:p>
          <a:p>
            <a:pPr marL="179705" indent="-179705">
              <a:spcAft>
                <a:spcPts val="300"/>
              </a:spcAft>
            </a:pPr>
            <a:r>
              <a:rPr lang="da-DK" sz="900" b="1">
                <a:solidFill>
                  <a:schemeClr val="tx1"/>
                </a:solidFill>
                <a:latin typeface="KBH Tekst" panose="00000500000000000000" pitchFamily="2" charset="0"/>
              </a:rPr>
              <a:t>Center for Sundhed i Region Hovedstaden, ØST-PRO-sekretariatet,</a:t>
            </a:r>
            <a:r>
              <a:rPr lang="da-DK" sz="900">
                <a:solidFill>
                  <a:schemeClr val="tx1"/>
                </a:solidFill>
                <a:latin typeface="KBH Tekst" panose="00000500000000000000" pitchFamily="2" charset="0"/>
              </a:rPr>
              <a:t> Chefkonsulent Mette Hjortshøj, specialkonsulent Christel Vesth Høst</a:t>
            </a:r>
          </a:p>
          <a:p>
            <a:pPr marL="179705" indent="-179705">
              <a:spcAft>
                <a:spcPts val="300"/>
              </a:spcAft>
            </a:pPr>
            <a:r>
              <a:rPr lang="da-DK" sz="900" b="1">
                <a:solidFill>
                  <a:schemeClr val="tx1"/>
                </a:solidFill>
                <a:latin typeface="KBH Tekst" panose="00000500000000000000" pitchFamily="2" charset="0"/>
              </a:rPr>
              <a:t>Bispebjerg og Frederiksberg Hospital, </a:t>
            </a:r>
            <a:r>
              <a:rPr lang="da-DK" sz="900" b="1" err="1">
                <a:solidFill>
                  <a:schemeClr val="tx1"/>
                </a:solidFill>
                <a:latin typeface="KBH Tekst" panose="00000500000000000000" pitchFamily="2" charset="0"/>
              </a:rPr>
              <a:t>Endokrinologisk</a:t>
            </a:r>
            <a:r>
              <a:rPr lang="da-DK" sz="900" b="1">
                <a:solidFill>
                  <a:schemeClr val="tx1"/>
                </a:solidFill>
                <a:latin typeface="KBH Tekst" panose="00000500000000000000" pitchFamily="2" charset="0"/>
              </a:rPr>
              <a:t> afdeling</a:t>
            </a:r>
            <a:r>
              <a:rPr lang="da-DK" sz="900">
                <a:solidFill>
                  <a:schemeClr val="tx1"/>
                </a:solidFill>
                <a:latin typeface="KBH Tekst" panose="00000500000000000000" pitchFamily="2" charset="0"/>
              </a:rPr>
              <a:t>, specialkonsulent Rie Laurine Rosenthal Johansen, afdelingssygeplejerske Inge Birgitte Hansen, Overlæge Mette Zander Olsen</a:t>
            </a:r>
          </a:p>
          <a:p>
            <a:pPr marL="179705" indent="-179705">
              <a:spcAft>
                <a:spcPts val="300"/>
              </a:spcAft>
            </a:pPr>
            <a:r>
              <a:rPr lang="da-DK" sz="900" b="1">
                <a:solidFill>
                  <a:schemeClr val="tx1"/>
                </a:solidFill>
                <a:latin typeface="KBH Tekst" panose="00000500000000000000" pitchFamily="2" charset="0"/>
              </a:rPr>
              <a:t>Kommunal PRO sundhedsfagligt spor</a:t>
            </a:r>
            <a:r>
              <a:rPr lang="da-DK" sz="900">
                <a:solidFill>
                  <a:schemeClr val="tx1"/>
                </a:solidFill>
                <a:latin typeface="KBH Tekst" panose="00000500000000000000" pitchFamily="2" charset="0"/>
              </a:rPr>
              <a:t>,</a:t>
            </a:r>
            <a:r>
              <a:rPr lang="da-DK" sz="900" b="1">
                <a:solidFill>
                  <a:schemeClr val="tx1"/>
                </a:solidFill>
                <a:latin typeface="KBH Tekst" panose="00000500000000000000" pitchFamily="2" charset="0"/>
              </a:rPr>
              <a:t> </a:t>
            </a:r>
            <a:r>
              <a:rPr lang="da-DK" sz="900">
                <a:solidFill>
                  <a:schemeClr val="tx1"/>
                </a:solidFill>
                <a:latin typeface="KBH Tekst" panose="00000500000000000000" pitchFamily="2" charset="0"/>
              </a:rPr>
              <a:t>bidrag fra Aalborg Kommune, Ikast-Brande Kommune, Roskilde Kommune, Vejle Kommune, Københavns Kommune</a:t>
            </a:r>
          </a:p>
          <a:p>
            <a:pPr marL="179705" indent="-179705">
              <a:spcAft>
                <a:spcPts val="300"/>
              </a:spcAft>
            </a:pPr>
            <a:r>
              <a:rPr lang="da-DK" sz="900" b="1">
                <a:solidFill>
                  <a:schemeClr val="tx1"/>
                </a:solidFill>
                <a:latin typeface="KBH Tekst" panose="00000500000000000000" pitchFamily="2" charset="0"/>
              </a:rPr>
              <a:t>Aalborg Universitetshospital, </a:t>
            </a:r>
            <a:r>
              <a:rPr lang="da-DK" sz="900" b="1" err="1">
                <a:solidFill>
                  <a:schemeClr val="tx1"/>
                </a:solidFill>
                <a:latin typeface="KBH Tekst" panose="00000500000000000000" pitchFamily="2" charset="0"/>
              </a:rPr>
              <a:t>Endokrinologisk</a:t>
            </a:r>
            <a:r>
              <a:rPr lang="da-DK" sz="900" b="1">
                <a:solidFill>
                  <a:schemeClr val="tx1"/>
                </a:solidFill>
                <a:latin typeface="KBH Tekst" panose="00000500000000000000" pitchFamily="2" charset="0"/>
              </a:rPr>
              <a:t> afdeling</a:t>
            </a:r>
            <a:r>
              <a:rPr lang="da-DK" sz="900">
                <a:solidFill>
                  <a:schemeClr val="tx1"/>
                </a:solidFill>
                <a:latin typeface="KBH Tekst" panose="00000500000000000000" pitchFamily="2" charset="0"/>
              </a:rPr>
              <a:t>,</a:t>
            </a:r>
            <a:r>
              <a:rPr lang="da-DK" sz="900" b="1">
                <a:solidFill>
                  <a:schemeClr val="tx1"/>
                </a:solidFill>
                <a:latin typeface="KBH Tekst" panose="00000500000000000000" pitchFamily="2" charset="0"/>
              </a:rPr>
              <a:t> </a:t>
            </a:r>
            <a:r>
              <a:rPr lang="da-DK" sz="900">
                <a:solidFill>
                  <a:schemeClr val="tx1"/>
                </a:solidFill>
                <a:latin typeface="KBH Tekst" panose="00000500000000000000" pitchFamily="2" charset="0"/>
              </a:rPr>
              <a:t>Klinisk Professor i diabetes og specialeansvarlig overlæge Niels Ejskjær</a:t>
            </a:r>
          </a:p>
          <a:p>
            <a:pPr marL="179705" indent="-179705">
              <a:spcAft>
                <a:spcPts val="300"/>
              </a:spcAft>
            </a:pPr>
            <a:r>
              <a:rPr lang="da-DK" sz="900" b="1">
                <a:solidFill>
                  <a:schemeClr val="tx1"/>
                </a:solidFill>
                <a:latin typeface="KBH Tekst" panose="00000500000000000000" pitchFamily="2" charset="0"/>
              </a:rPr>
              <a:t>Center for Kræft og Sundhed, Københavns Kommune,</a:t>
            </a:r>
            <a:r>
              <a:rPr lang="da-DK" sz="900">
                <a:solidFill>
                  <a:schemeClr val="tx1"/>
                </a:solidFill>
                <a:latin typeface="KBH Tekst" panose="00000500000000000000" pitchFamily="2" charset="0"/>
              </a:rPr>
              <a:t> konsulent Karen Trier</a:t>
            </a:r>
          </a:p>
          <a:p>
            <a:pPr marL="179705" indent="-179705">
              <a:spcAft>
                <a:spcPts val="300"/>
              </a:spcAft>
            </a:pPr>
            <a:r>
              <a:rPr lang="da-DK" sz="900" b="1">
                <a:solidFill>
                  <a:schemeClr val="tx1"/>
                </a:solidFill>
                <a:latin typeface="KBH Tekst" panose="00000500000000000000" pitchFamily="2" charset="0"/>
              </a:rPr>
              <a:t>Almen praksis</a:t>
            </a:r>
            <a:r>
              <a:rPr lang="da-DK" sz="900">
                <a:solidFill>
                  <a:schemeClr val="tx1"/>
                </a:solidFill>
                <a:latin typeface="KBH Tekst" panose="00000500000000000000" pitchFamily="2" charset="0"/>
              </a:rPr>
              <a:t>, Læge Bjarne Jørgensen fra Praksis 201, Ruth Kirk Ertmann fra Brønshøj lægehus, Thomas Saxild fra Grøndalslægerne</a:t>
            </a:r>
          </a:p>
          <a:p>
            <a:pPr marL="179705" indent="-179705">
              <a:spcAft>
                <a:spcPts val="300"/>
              </a:spcAft>
            </a:pPr>
            <a:r>
              <a:rPr lang="da-DK" sz="900" b="1">
                <a:solidFill>
                  <a:schemeClr val="tx1"/>
                </a:solidFill>
                <a:latin typeface="KBH Tekst" panose="00000500000000000000" pitchFamily="2" charset="0"/>
              </a:rPr>
              <a:t>Guldborgsund Kommune</a:t>
            </a:r>
            <a:r>
              <a:rPr lang="da-DK" sz="900">
                <a:solidFill>
                  <a:schemeClr val="tx1"/>
                </a:solidFill>
                <a:latin typeface="KBH Tekst" panose="00000500000000000000" pitchFamily="2" charset="0"/>
              </a:rPr>
              <a:t>, Udviklingsfysioterapeut Dorthe Bertelsen </a:t>
            </a:r>
          </a:p>
          <a:p>
            <a:pPr marL="179705" indent="-179705">
              <a:spcAft>
                <a:spcPts val="300"/>
              </a:spcAft>
            </a:pPr>
            <a:r>
              <a:rPr lang="da-DK" sz="900" b="1">
                <a:solidFill>
                  <a:schemeClr val="tx1"/>
                </a:solidFill>
                <a:latin typeface="KBH Tekst" panose="00000500000000000000" pitchFamily="2" charset="0"/>
              </a:rPr>
              <a:t>Sundhedsdatastyrelsen, PRO-sekretariatet</a:t>
            </a:r>
            <a:r>
              <a:rPr lang="da-DK" sz="900">
                <a:solidFill>
                  <a:schemeClr val="tx1"/>
                </a:solidFill>
                <a:latin typeface="KBH Tekst" panose="00000500000000000000" pitchFamily="2" charset="0"/>
              </a:rPr>
              <a:t>, PRO-teamet Sanne Jensen, Joan Nordahl, Nina Balk-Møller</a:t>
            </a:r>
          </a:p>
          <a:p>
            <a:pPr marL="179705" indent="-179705">
              <a:spcAft>
                <a:spcPts val="300"/>
              </a:spcAft>
            </a:pPr>
            <a:r>
              <a:rPr lang="da-DK" sz="900" b="1">
                <a:solidFill>
                  <a:schemeClr val="tx1"/>
                </a:solidFill>
                <a:latin typeface="KBH Tekst" panose="00000500000000000000" pitchFamily="2" charset="0"/>
              </a:rPr>
              <a:t>Aarhus Universitetshospital, Klinik for Hud og kønssygdomme</a:t>
            </a:r>
            <a:r>
              <a:rPr lang="da-DK" sz="900">
                <a:solidFill>
                  <a:schemeClr val="tx1"/>
                </a:solidFill>
                <a:latin typeface="KBH Tekst" panose="00000500000000000000" pitchFamily="2" charset="0"/>
              </a:rPr>
              <a:t>,</a:t>
            </a:r>
            <a:r>
              <a:rPr lang="da-DK" sz="900" b="1">
                <a:solidFill>
                  <a:schemeClr val="tx1"/>
                </a:solidFill>
                <a:latin typeface="KBH Tekst" panose="00000500000000000000" pitchFamily="2" charset="0"/>
              </a:rPr>
              <a:t> </a:t>
            </a:r>
            <a:r>
              <a:rPr lang="da-DK" sz="900">
                <a:solidFill>
                  <a:schemeClr val="tx1"/>
                </a:solidFill>
                <a:latin typeface="KBH Tekst" panose="00000500000000000000" pitchFamily="2" charset="0"/>
              </a:rPr>
              <a:t>Klinisk sygeplejerspecialist, </a:t>
            </a:r>
            <a:r>
              <a:rPr lang="da-DK" sz="900" err="1">
                <a:solidFill>
                  <a:schemeClr val="tx1"/>
                </a:solidFill>
                <a:latin typeface="KBH Tekst" panose="00000500000000000000" pitchFamily="2" charset="0"/>
              </a:rPr>
              <a:t>Cand.Cur.</a:t>
            </a:r>
            <a:r>
              <a:rPr lang="da-DK" sz="900">
                <a:solidFill>
                  <a:schemeClr val="tx1"/>
                </a:solidFill>
                <a:latin typeface="KBH Tekst" panose="00000500000000000000" pitchFamily="2" charset="0"/>
              </a:rPr>
              <a:t>, </a:t>
            </a:r>
            <a:r>
              <a:rPr lang="da-DK" sz="900" err="1">
                <a:solidFill>
                  <a:schemeClr val="tx1"/>
                </a:solidFill>
                <a:latin typeface="KBH Tekst" panose="00000500000000000000" pitchFamily="2" charset="0"/>
              </a:rPr>
              <a:t>ph.d</a:t>
            </a:r>
            <a:r>
              <a:rPr lang="da-DK" sz="900">
                <a:solidFill>
                  <a:schemeClr val="tx1"/>
                </a:solidFill>
                <a:latin typeface="KBH Tekst" panose="00000500000000000000" pitchFamily="2" charset="0"/>
              </a:rPr>
              <a:t> Gitte Susanne Rasmussen</a:t>
            </a:r>
          </a:p>
          <a:p>
            <a:pPr marL="179705" indent="-179705">
              <a:spcAft>
                <a:spcPts val="300"/>
              </a:spcAft>
            </a:pPr>
            <a:r>
              <a:rPr lang="da-DK" sz="900" b="1">
                <a:solidFill>
                  <a:schemeClr val="tx1"/>
                </a:solidFill>
                <a:latin typeface="KBH Tekst" panose="00000500000000000000" pitchFamily="2" charset="0"/>
              </a:rPr>
              <a:t>Aarhus Universitetshospital, Hjertesygdomme</a:t>
            </a:r>
            <a:r>
              <a:rPr lang="da-DK" sz="900">
                <a:solidFill>
                  <a:schemeClr val="tx1"/>
                </a:solidFill>
                <a:latin typeface="KBH Tekst" panose="00000500000000000000" pitchFamily="2" charset="0"/>
              </a:rPr>
              <a:t>,</a:t>
            </a:r>
            <a:r>
              <a:rPr lang="da-DK" sz="900" b="1">
                <a:solidFill>
                  <a:schemeClr val="tx1"/>
                </a:solidFill>
                <a:latin typeface="KBH Tekst" panose="00000500000000000000" pitchFamily="2" charset="0"/>
              </a:rPr>
              <a:t> </a:t>
            </a:r>
            <a:r>
              <a:rPr lang="da-DK" sz="900">
                <a:solidFill>
                  <a:schemeClr val="tx1"/>
                </a:solidFill>
                <a:latin typeface="KBH Tekst" panose="00000500000000000000" pitchFamily="2" charset="0"/>
              </a:rPr>
              <a:t>Sygeplejerske </a:t>
            </a:r>
            <a:r>
              <a:rPr lang="da-DK" sz="900" err="1">
                <a:solidFill>
                  <a:schemeClr val="tx1"/>
                </a:solidFill>
                <a:latin typeface="KBH Tekst" panose="00000500000000000000" pitchFamily="2" charset="0"/>
              </a:rPr>
              <a:t>Cand.scient.san</a:t>
            </a:r>
            <a:r>
              <a:rPr lang="da-DK" sz="900">
                <a:solidFill>
                  <a:schemeClr val="tx1"/>
                </a:solidFill>
                <a:latin typeface="KBH Tekst" panose="00000500000000000000" pitchFamily="2" charset="0"/>
              </a:rPr>
              <a:t>. MKS. Heidi Sønderby Vistisen, </a:t>
            </a:r>
          </a:p>
          <a:p>
            <a:pPr marL="179705" indent="-179705">
              <a:spcAft>
                <a:spcPts val="300"/>
              </a:spcAft>
            </a:pPr>
            <a:r>
              <a:rPr lang="da-DK" sz="900" b="1">
                <a:solidFill>
                  <a:schemeClr val="tx1"/>
                </a:solidFill>
                <a:latin typeface="KBH Tekst" panose="00000500000000000000" pitchFamily="2" charset="0"/>
              </a:rPr>
              <a:t>Center for IT og </a:t>
            </a:r>
            <a:r>
              <a:rPr lang="da-DK" sz="900" b="1" err="1">
                <a:solidFill>
                  <a:schemeClr val="tx1"/>
                </a:solidFill>
                <a:latin typeface="KBH Tekst" panose="00000500000000000000" pitchFamily="2" charset="0"/>
              </a:rPr>
              <a:t>Medicoteknologi</a:t>
            </a:r>
            <a:r>
              <a:rPr lang="da-DK" sz="900" b="1">
                <a:solidFill>
                  <a:schemeClr val="tx1"/>
                </a:solidFill>
                <a:latin typeface="KBH Tekst" panose="00000500000000000000" pitchFamily="2" charset="0"/>
              </a:rPr>
              <a:t>, Region H, </a:t>
            </a:r>
            <a:r>
              <a:rPr lang="da-DK" sz="900" err="1">
                <a:solidFill>
                  <a:schemeClr val="tx1"/>
                </a:solidFill>
                <a:latin typeface="KBH Tekst" panose="00000500000000000000" pitchFamily="2" charset="0"/>
              </a:rPr>
              <a:t>Teamleader</a:t>
            </a:r>
            <a:r>
              <a:rPr lang="da-DK" sz="900">
                <a:solidFill>
                  <a:schemeClr val="tx1"/>
                </a:solidFill>
                <a:latin typeface="KBH Tekst" panose="00000500000000000000" pitchFamily="2" charset="0"/>
              </a:rPr>
              <a:t> for PRO-teamet</a:t>
            </a:r>
            <a:r>
              <a:rPr lang="da-DK" sz="900" b="1">
                <a:solidFill>
                  <a:schemeClr val="tx1"/>
                </a:solidFill>
                <a:latin typeface="KBH Tekst" panose="00000500000000000000" pitchFamily="2" charset="0"/>
              </a:rPr>
              <a:t> </a:t>
            </a:r>
            <a:r>
              <a:rPr lang="da-DK" sz="900">
                <a:solidFill>
                  <a:schemeClr val="tx1"/>
                </a:solidFill>
                <a:latin typeface="KBH Tekst" panose="00000500000000000000" pitchFamily="2" charset="0"/>
              </a:rPr>
              <a:t>Hanne Nørby</a:t>
            </a:r>
          </a:p>
          <a:p>
            <a:pPr marL="179705" indent="-179705">
              <a:spcAft>
                <a:spcPts val="300"/>
              </a:spcAft>
            </a:pPr>
            <a:r>
              <a:rPr lang="da-DK" sz="900" b="1" err="1">
                <a:solidFill>
                  <a:schemeClr val="tx1"/>
                </a:solidFill>
                <a:latin typeface="KBH Tekst" panose="00000500000000000000" pitchFamily="2" charset="0"/>
              </a:rPr>
              <a:t>ZiteLab</a:t>
            </a:r>
            <a:r>
              <a:rPr lang="da-DK" sz="900">
                <a:solidFill>
                  <a:schemeClr val="tx1"/>
                </a:solidFill>
                <a:latin typeface="KBH Tekst" panose="00000500000000000000" pitchFamily="2" charset="0"/>
              </a:rPr>
              <a:t>, Senior IT-konsulent Mikkel Kramme Abildtoft</a:t>
            </a:r>
          </a:p>
          <a:p>
            <a:pPr marL="179705" indent="-179705">
              <a:spcAft>
                <a:spcPts val="300"/>
              </a:spcAft>
            </a:pPr>
            <a:r>
              <a:rPr lang="da-DK" sz="900" b="1">
                <a:solidFill>
                  <a:schemeClr val="tx1"/>
                </a:solidFill>
                <a:latin typeface="KBH Tekst" panose="00000500000000000000" pitchFamily="2" charset="0"/>
              </a:rPr>
              <a:t>Speciallægepraksis, Hudlægeklinik, </a:t>
            </a:r>
            <a:r>
              <a:rPr lang="da-DK" sz="900" b="1" err="1">
                <a:solidFill>
                  <a:schemeClr val="tx1"/>
                </a:solidFill>
                <a:latin typeface="KBH Tekst" panose="00000500000000000000" pitchFamily="2" charset="0"/>
              </a:rPr>
              <a:t>Genaahud</a:t>
            </a:r>
            <a:r>
              <a:rPr lang="da-DK" sz="900">
                <a:solidFill>
                  <a:schemeClr val="tx1"/>
                </a:solidFill>
                <a:latin typeface="KBH Tekst" panose="00000500000000000000" pitchFamily="2" charset="0"/>
              </a:rPr>
              <a:t>,</a:t>
            </a:r>
            <a:r>
              <a:rPr lang="da-DK" sz="900" b="1">
                <a:solidFill>
                  <a:schemeClr val="tx1"/>
                </a:solidFill>
                <a:latin typeface="KBH Tekst" panose="00000500000000000000" pitchFamily="2" charset="0"/>
              </a:rPr>
              <a:t> </a:t>
            </a:r>
            <a:r>
              <a:rPr lang="da-DK" sz="900">
                <a:solidFill>
                  <a:schemeClr val="tx1"/>
                </a:solidFill>
                <a:latin typeface="KBH Tekst" panose="00000500000000000000" pitchFamily="2" charset="0"/>
              </a:rPr>
              <a:t>Sygeplejerske Laila Hohwy </a:t>
            </a:r>
          </a:p>
          <a:p>
            <a:pPr marL="179705" indent="-179705">
              <a:spcAft>
                <a:spcPts val="300"/>
              </a:spcAft>
            </a:pPr>
            <a:r>
              <a:rPr lang="da-DK" sz="900" b="1">
                <a:solidFill>
                  <a:schemeClr val="tx1"/>
                </a:solidFill>
                <a:latin typeface="KBH Tekst" panose="00000500000000000000" pitchFamily="2" charset="0"/>
              </a:rPr>
              <a:t>Region Syddanmark og Syddansk Universitet</a:t>
            </a:r>
            <a:r>
              <a:rPr lang="da-DK" sz="900">
                <a:solidFill>
                  <a:schemeClr val="tx1"/>
                </a:solidFill>
                <a:latin typeface="KBH Tekst" panose="00000500000000000000" pitchFamily="2" charset="0"/>
              </a:rPr>
              <a:t>, </a:t>
            </a:r>
            <a:r>
              <a:rPr lang="da-DK" sz="900" b="1">
                <a:solidFill>
                  <a:schemeClr val="tx1"/>
                </a:solidFill>
                <a:latin typeface="KBH Tekst" panose="00000500000000000000" pitchFamily="2" charset="0"/>
              </a:rPr>
              <a:t>REHPA </a:t>
            </a:r>
            <a:r>
              <a:rPr lang="da-DK" sz="900">
                <a:solidFill>
                  <a:schemeClr val="tx1"/>
                </a:solidFill>
                <a:latin typeface="KBH Tekst" panose="00000500000000000000" pitchFamily="2" charset="0"/>
              </a:rPr>
              <a:t>AC-fuldmægtig/postdoc Cecilie Lindström Egholm </a:t>
            </a:r>
          </a:p>
          <a:p>
            <a:pPr marL="179705" indent="-179705">
              <a:spcAft>
                <a:spcPts val="300"/>
              </a:spcAft>
            </a:pPr>
            <a:r>
              <a:rPr lang="da-DK" sz="900" b="1">
                <a:solidFill>
                  <a:schemeClr val="tx1"/>
                </a:solidFill>
                <a:latin typeface="KBH Tekst" panose="00000500000000000000" pitchFamily="2" charset="0"/>
              </a:rPr>
              <a:t>Sjællands Universitetshospital, Næstved, Onkologisk Ambulatorium</a:t>
            </a:r>
            <a:r>
              <a:rPr lang="da-DK" sz="900">
                <a:solidFill>
                  <a:schemeClr val="tx1"/>
                </a:solidFill>
                <a:latin typeface="KBH Tekst" panose="00000500000000000000" pitchFamily="2" charset="0"/>
              </a:rPr>
              <a:t>, Sygeplejerske Ellen </a:t>
            </a:r>
            <a:r>
              <a:rPr lang="da-DK" sz="900" err="1">
                <a:solidFill>
                  <a:schemeClr val="tx1"/>
                </a:solidFill>
                <a:latin typeface="KBH Tekst" panose="00000500000000000000" pitchFamily="2" charset="0"/>
              </a:rPr>
              <a:t>Aakmann</a:t>
            </a:r>
            <a:r>
              <a:rPr lang="da-DK" sz="900">
                <a:solidFill>
                  <a:schemeClr val="tx1"/>
                </a:solidFill>
                <a:latin typeface="KBH Tekst" panose="00000500000000000000" pitchFamily="2" charset="0"/>
              </a:rPr>
              <a:t>   </a:t>
            </a:r>
          </a:p>
          <a:p>
            <a:pPr marL="179705" indent="-179705">
              <a:spcAft>
                <a:spcPts val="300"/>
              </a:spcAft>
            </a:pPr>
            <a:endParaRPr lang="da-DK" sz="900">
              <a:solidFill>
                <a:schemeClr val="tx1"/>
              </a:solidFill>
              <a:latin typeface="KBH Tekst" panose="00000500000000000000" pitchFamily="2" charset="0"/>
            </a:endParaRPr>
          </a:p>
          <a:p>
            <a:pPr marL="0" indent="0">
              <a:spcAft>
                <a:spcPts val="0"/>
              </a:spcAft>
              <a:buNone/>
            </a:pPr>
            <a:endParaRPr lang="da-DK" sz="900">
              <a:solidFill>
                <a:schemeClr val="tx1"/>
              </a:solidFill>
              <a:latin typeface="KBH Tekst" panose="00000500000000000000" pitchFamily="2" charset="0"/>
            </a:endParaRPr>
          </a:p>
        </p:txBody>
      </p:sp>
      <p:sp>
        <p:nvSpPr>
          <p:cNvPr id="12" name="Pladsholder til indhold 2">
            <a:extLst>
              <a:ext uri="{FF2B5EF4-FFF2-40B4-BE49-F238E27FC236}">
                <a16:creationId xmlns:a16="http://schemas.microsoft.com/office/drawing/2014/main" id="{C9A1DA8E-A983-445D-82D5-A7EF81A3EBEF}"/>
              </a:ext>
            </a:extLst>
          </p:cNvPr>
          <p:cNvSpPr txBox="1">
            <a:spLocks/>
          </p:cNvSpPr>
          <p:nvPr/>
        </p:nvSpPr>
        <p:spPr>
          <a:xfrm>
            <a:off x="72570" y="198690"/>
            <a:ext cx="7356762" cy="1334626"/>
          </a:xfrm>
          <a:prstGeom prst="rect">
            <a:avLst/>
          </a:prstGeom>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Aft>
                <a:spcPts val="0"/>
              </a:spcAft>
              <a:buNone/>
            </a:pPr>
            <a:r>
              <a:rPr lang="da-DK" sz="1800" b="1">
                <a:solidFill>
                  <a:schemeClr val="tx1"/>
                </a:solidFill>
                <a:latin typeface="+mj-lt"/>
              </a:rPr>
              <a:t>Hvem har udarbejdet PRO sundhedsfaglig implementeringsguide?</a:t>
            </a:r>
            <a:endParaRPr lang="da-DK" sz="1800">
              <a:solidFill>
                <a:schemeClr val="tx1"/>
              </a:solidFill>
              <a:latin typeface="KBH Tekst" panose="00000500000000000000" pitchFamily="2" charset="0"/>
            </a:endParaRPr>
          </a:p>
        </p:txBody>
      </p:sp>
      <p:pic>
        <p:nvPicPr>
          <p:cNvPr id="5" name="Billede 4">
            <a:extLst>
              <a:ext uri="{FF2B5EF4-FFF2-40B4-BE49-F238E27FC236}">
                <a16:creationId xmlns:a16="http://schemas.microsoft.com/office/drawing/2014/main" id="{5195F641-8D23-4A57-992A-C58EFA0CBD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47413" y="5340874"/>
            <a:ext cx="1301534" cy="975600"/>
          </a:xfrm>
          <a:prstGeom prst="rect">
            <a:avLst/>
          </a:prstGeom>
        </p:spPr>
      </p:pic>
      <p:pic>
        <p:nvPicPr>
          <p:cNvPr id="8" name="Billede 7" descr="Et billede, der indeholder tekst&#10;&#10;Automatisk genereret beskrivelse">
            <a:extLst>
              <a:ext uri="{FF2B5EF4-FFF2-40B4-BE49-F238E27FC236}">
                <a16:creationId xmlns:a16="http://schemas.microsoft.com/office/drawing/2014/main" id="{E6057895-42A7-4342-B6A0-83A1D5138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745" y="5708680"/>
            <a:ext cx="2500710" cy="446555"/>
          </a:xfrm>
          <a:prstGeom prst="rect">
            <a:avLst/>
          </a:prstGeom>
        </p:spPr>
      </p:pic>
      <p:pic>
        <p:nvPicPr>
          <p:cNvPr id="2050" name="LogoHide">
            <a:extLst>
              <a:ext uri="{FF2B5EF4-FFF2-40B4-BE49-F238E27FC236}">
                <a16:creationId xmlns:a16="http://schemas.microsoft.com/office/drawing/2014/main" id="{8942F1F8-D1CE-42E2-B6B9-E409B6D774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87" y="5637444"/>
            <a:ext cx="1790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lede 10">
            <a:extLst>
              <a:ext uri="{FF2B5EF4-FFF2-40B4-BE49-F238E27FC236}">
                <a16:creationId xmlns:a16="http://schemas.microsoft.com/office/drawing/2014/main" id="{2C31D495-6D1D-4757-B4A5-6E3319367E08}"/>
              </a:ext>
            </a:extLst>
          </p:cNvPr>
          <p:cNvPicPr>
            <a:picLocks noChangeAspect="1"/>
          </p:cNvPicPr>
          <p:nvPr/>
        </p:nvPicPr>
        <p:blipFill>
          <a:blip r:embed="rId6"/>
          <a:stretch>
            <a:fillRect/>
          </a:stretch>
        </p:blipFill>
        <p:spPr>
          <a:xfrm>
            <a:off x="557985" y="3429000"/>
            <a:ext cx="1268420" cy="1321526"/>
          </a:xfrm>
          <a:prstGeom prst="rect">
            <a:avLst/>
          </a:prstGeom>
        </p:spPr>
      </p:pic>
      <p:sp>
        <p:nvSpPr>
          <p:cNvPr id="13" name="Rektangel 12">
            <a:extLst>
              <a:ext uri="{FF2B5EF4-FFF2-40B4-BE49-F238E27FC236}">
                <a16:creationId xmlns:a16="http://schemas.microsoft.com/office/drawing/2014/main" id="{7CAF78AE-BFE5-4474-923C-144DC3097585}"/>
              </a:ext>
            </a:extLst>
          </p:cNvPr>
          <p:cNvSpPr/>
          <p:nvPr/>
        </p:nvSpPr>
        <p:spPr>
          <a:xfrm>
            <a:off x="3604057" y="4286865"/>
            <a:ext cx="539466" cy="197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0" name="Rektangel 19">
            <a:extLst>
              <a:ext uri="{FF2B5EF4-FFF2-40B4-BE49-F238E27FC236}">
                <a16:creationId xmlns:a16="http://schemas.microsoft.com/office/drawing/2014/main" id="{B6DB327E-BBFE-4867-8CC1-B5E5EEA5F2F4}"/>
              </a:ext>
            </a:extLst>
          </p:cNvPr>
          <p:cNvSpPr/>
          <p:nvPr/>
        </p:nvSpPr>
        <p:spPr>
          <a:xfrm>
            <a:off x="3590831" y="4020891"/>
            <a:ext cx="539466" cy="197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Tree>
    <p:extLst>
      <p:ext uri="{BB962C8B-B14F-4D97-AF65-F5344CB8AC3E}">
        <p14:creationId xmlns:p14="http://schemas.microsoft.com/office/powerpoint/2010/main" val="4141306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2883329-44B1-44C1-8AA5-38958A94FF59}"/>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 name="Pladsholder til indhold 2">
            <a:extLst>
              <a:ext uri="{FF2B5EF4-FFF2-40B4-BE49-F238E27FC236}">
                <a16:creationId xmlns:a16="http://schemas.microsoft.com/office/drawing/2014/main" id="{FC80A7A9-7797-4A2C-9077-4DA75667D08B}"/>
              </a:ext>
            </a:extLst>
          </p:cNvPr>
          <p:cNvSpPr txBox="1">
            <a:spLocks/>
          </p:cNvSpPr>
          <p:nvPr/>
        </p:nvSpPr>
        <p:spPr>
          <a:xfrm>
            <a:off x="240145" y="863708"/>
            <a:ext cx="8322830" cy="5321659"/>
          </a:xfrm>
          <a:prstGeom prst="rect">
            <a:avLst/>
          </a:prstGeom>
        </p:spPr>
        <p:txBody>
          <a:bodyPr lIns="91440" tIns="45720" rIns="91440" bIns="45720"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Bef>
                <a:spcPts val="400"/>
              </a:spcBef>
              <a:spcAft>
                <a:spcPts val="0"/>
              </a:spcAft>
              <a:buNone/>
            </a:pPr>
            <a:r>
              <a:rPr lang="da-DK" sz="1100">
                <a:solidFill>
                  <a:schemeClr val="tx1"/>
                </a:solidFill>
                <a:latin typeface="KBH Tekst" panose="00000500000000000000" pitchFamily="2" charset="0"/>
              </a:rPr>
              <a:t>Patientrapporterede oplysninger (PRO)anvendes flere steder i sundhedsvæsenet. Der er de seneste år udviklet, afprøvet og implementeret nationale, regionale og lokale skemaer. I forbindelse med dette er der lavet flere evalueringer, opnået mange erfaringer i forhold til, hvad der skal til for at lykkes med en succesfuld implementering. Denne Implementeringsguide prøver at samle noget af denne viden og kan derfor anvendes som inspiration i forhold til arbejdet med PRO.</a:t>
            </a:r>
          </a:p>
          <a:p>
            <a:pPr marL="0" indent="0">
              <a:spcBef>
                <a:spcPts val="400"/>
              </a:spcBef>
              <a:spcAft>
                <a:spcPts val="0"/>
              </a:spcAft>
              <a:buNone/>
            </a:pPr>
            <a:r>
              <a:rPr lang="da-DK" sz="1100">
                <a:solidFill>
                  <a:schemeClr val="tx1"/>
                </a:solidFill>
                <a:latin typeface="KBH Tekst" panose="00000500000000000000" pitchFamily="2" charset="0"/>
              </a:rPr>
              <a:t>Skemaerne henvender sig til mennesker, der har kontakt med både kommuner, almen praksis og hospitaler/sygehuse. I nærværende guide benævnes de personer, der skal have skemaet ”patienter”, da navnet PRO indeholder ordet ”patient”. </a:t>
            </a:r>
          </a:p>
          <a:p>
            <a:pPr marL="0" indent="0">
              <a:spcBef>
                <a:spcPts val="400"/>
              </a:spcBef>
              <a:spcAft>
                <a:spcPts val="0"/>
              </a:spcAft>
              <a:buNone/>
            </a:pPr>
            <a:r>
              <a:rPr lang="da-DK" sz="1100">
                <a:solidFill>
                  <a:schemeClr val="tx1"/>
                </a:solidFill>
                <a:latin typeface="KBH Tekst" panose="00000500000000000000" pitchFamily="2" charset="0"/>
              </a:rPr>
              <a:t> </a:t>
            </a:r>
          </a:p>
          <a:p>
            <a:pPr marL="0" indent="0">
              <a:spcBef>
                <a:spcPts val="400"/>
              </a:spcBef>
              <a:spcAft>
                <a:spcPts val="0"/>
              </a:spcAft>
              <a:buNone/>
            </a:pPr>
            <a:r>
              <a:rPr lang="da-DK" sz="1100" b="1">
                <a:solidFill>
                  <a:schemeClr val="tx1"/>
                </a:solidFill>
                <a:latin typeface="KBH Tekst" panose="00000500000000000000" pitchFamily="2" charset="0"/>
              </a:rPr>
              <a:t>Hvad er formålet med implementeringsguiden?</a:t>
            </a:r>
          </a:p>
          <a:p>
            <a:pPr>
              <a:spcBef>
                <a:spcPts val="400"/>
              </a:spcBef>
              <a:spcAft>
                <a:spcPts val="0"/>
              </a:spcAft>
            </a:pPr>
            <a:r>
              <a:rPr lang="da-DK" sz="1100">
                <a:solidFill>
                  <a:schemeClr val="tx1"/>
                </a:solidFill>
                <a:latin typeface="KBH Tekst" panose="00000500000000000000" pitchFamily="2" charset="0"/>
              </a:rPr>
              <a:t>Guide til at komme i gang med at anvende PRO</a:t>
            </a:r>
          </a:p>
          <a:p>
            <a:pPr>
              <a:spcBef>
                <a:spcPts val="400"/>
              </a:spcBef>
              <a:spcAft>
                <a:spcPts val="0"/>
              </a:spcAft>
            </a:pPr>
            <a:r>
              <a:rPr lang="da-DK" sz="1100">
                <a:solidFill>
                  <a:schemeClr val="tx1"/>
                </a:solidFill>
                <a:latin typeface="KBH Tekst" panose="00000500000000000000" pitchFamily="2" charset="0"/>
              </a:rPr>
              <a:t>Vejledende anbefalinger</a:t>
            </a:r>
          </a:p>
          <a:p>
            <a:pPr>
              <a:spcBef>
                <a:spcPts val="400"/>
              </a:spcBef>
              <a:spcAft>
                <a:spcPts val="0"/>
              </a:spcAft>
            </a:pPr>
            <a:r>
              <a:rPr lang="da-DK" sz="1100">
                <a:solidFill>
                  <a:schemeClr val="tx1"/>
                </a:solidFill>
                <a:latin typeface="KBH Tekst" panose="00000500000000000000" pitchFamily="2" charset="0"/>
              </a:rPr>
              <a:t>Konkrete og  håndgribelige idéer, eksempler og cases fra praksis</a:t>
            </a:r>
          </a:p>
          <a:p>
            <a:pPr>
              <a:spcBef>
                <a:spcPts val="400"/>
              </a:spcBef>
              <a:spcAft>
                <a:spcPts val="0"/>
              </a:spcAft>
            </a:pPr>
            <a:r>
              <a:rPr lang="da-DK" sz="1100">
                <a:solidFill>
                  <a:schemeClr val="tx1"/>
                </a:solidFill>
                <a:latin typeface="KBH Tekst" panose="00000500000000000000" pitchFamily="2" charset="0"/>
              </a:rPr>
              <a:t>Fokus på hvordan organisationer og afdelinger kan implementere og anvende PRO i hverdagen</a:t>
            </a:r>
          </a:p>
          <a:p>
            <a:pPr>
              <a:spcBef>
                <a:spcPts val="400"/>
              </a:spcBef>
              <a:spcAft>
                <a:spcPts val="0"/>
              </a:spcAft>
            </a:pPr>
            <a:r>
              <a:rPr lang="da-DK" sz="1100">
                <a:solidFill>
                  <a:schemeClr val="tx1"/>
                </a:solidFill>
                <a:latin typeface="KBH Tekst" panose="00000500000000000000" pitchFamily="2" charset="0"/>
              </a:rPr>
              <a:t>Erfaringer fra områderne: diabetes, hjerterehabilitering, psoriasis og kræft</a:t>
            </a:r>
          </a:p>
          <a:p>
            <a:pPr>
              <a:spcBef>
                <a:spcPts val="400"/>
              </a:spcBef>
              <a:spcAft>
                <a:spcPts val="0"/>
              </a:spcAft>
            </a:pPr>
            <a:endParaRPr lang="da-DK" sz="1100">
              <a:solidFill>
                <a:schemeClr val="tx1"/>
              </a:solidFill>
              <a:latin typeface="KBH Tekst" panose="00000500000000000000" pitchFamily="2" charset="0"/>
            </a:endParaRPr>
          </a:p>
          <a:p>
            <a:pPr marL="0" indent="0">
              <a:spcBef>
                <a:spcPts val="400"/>
              </a:spcBef>
              <a:spcAft>
                <a:spcPts val="0"/>
              </a:spcAft>
              <a:buNone/>
            </a:pPr>
            <a:r>
              <a:rPr lang="da-DK" sz="1100" b="1">
                <a:solidFill>
                  <a:schemeClr val="tx1"/>
                </a:solidFill>
                <a:latin typeface="KBH Tekst" panose="00000500000000000000" pitchFamily="2" charset="0"/>
              </a:rPr>
              <a:t>Hvem henvender guiden sig til?</a:t>
            </a:r>
          </a:p>
          <a:p>
            <a:pPr>
              <a:spcBef>
                <a:spcPts val="400"/>
              </a:spcBef>
              <a:spcAft>
                <a:spcPts val="0"/>
              </a:spcAft>
            </a:pPr>
            <a:r>
              <a:rPr lang="da-DK" sz="1100">
                <a:solidFill>
                  <a:schemeClr val="tx1"/>
                </a:solidFill>
                <a:latin typeface="KBH Tekst" panose="00000500000000000000" pitchFamily="2" charset="0"/>
              </a:rPr>
              <a:t>Kommuner, hospitaler, speciallægepraksis og almen praksis </a:t>
            </a:r>
          </a:p>
          <a:p>
            <a:pPr marL="0" indent="0">
              <a:spcBef>
                <a:spcPts val="400"/>
              </a:spcBef>
              <a:spcAft>
                <a:spcPts val="0"/>
              </a:spcAft>
              <a:buNone/>
            </a:pPr>
            <a:endParaRPr lang="da-DK" sz="1100">
              <a:solidFill>
                <a:schemeClr val="tx1"/>
              </a:solidFill>
              <a:latin typeface="KBH Tekst" panose="00000500000000000000" pitchFamily="2" charset="0"/>
            </a:endParaRPr>
          </a:p>
          <a:p>
            <a:pPr marL="0" indent="0">
              <a:spcBef>
                <a:spcPts val="400"/>
              </a:spcBef>
              <a:spcAft>
                <a:spcPts val="0"/>
              </a:spcAft>
              <a:buNone/>
            </a:pPr>
            <a:r>
              <a:rPr lang="da-DK" sz="1100" b="1">
                <a:solidFill>
                  <a:schemeClr val="tx1"/>
                </a:solidFill>
                <a:latin typeface="KBH Tekst" panose="00000500000000000000" pitchFamily="2" charset="0"/>
              </a:rPr>
              <a:t>Læsevejledning</a:t>
            </a:r>
          </a:p>
          <a:p>
            <a:pPr>
              <a:spcBef>
                <a:spcPts val="400"/>
              </a:spcBef>
              <a:spcAft>
                <a:spcPts val="0"/>
              </a:spcAft>
            </a:pPr>
            <a:r>
              <a:rPr lang="da-DK" sz="1100">
                <a:solidFill>
                  <a:schemeClr val="tx1"/>
                </a:solidFill>
                <a:latin typeface="KBH Tekst" panose="00000500000000000000" pitchFamily="2" charset="0"/>
              </a:rPr>
              <a:t>Ideer og anbefalinger skal ikke læses fra A-Å</a:t>
            </a:r>
          </a:p>
          <a:p>
            <a:pPr>
              <a:spcBef>
                <a:spcPts val="400"/>
              </a:spcBef>
              <a:spcAft>
                <a:spcPts val="0"/>
              </a:spcAft>
            </a:pPr>
            <a:r>
              <a:rPr lang="da-DK" sz="1100">
                <a:solidFill>
                  <a:schemeClr val="tx1"/>
                </a:solidFill>
                <a:latin typeface="KBH Tekst" panose="00000500000000000000" pitchFamily="2" charset="0"/>
              </a:rPr>
              <a:t>Indholdet vil have varierende relevans for læserne</a:t>
            </a:r>
          </a:p>
          <a:p>
            <a:pPr>
              <a:spcBef>
                <a:spcPts val="400"/>
              </a:spcBef>
              <a:spcAft>
                <a:spcPts val="0"/>
              </a:spcAft>
            </a:pPr>
            <a:r>
              <a:rPr lang="da-DK" sz="1100">
                <a:solidFill>
                  <a:schemeClr val="tx1"/>
                </a:solidFill>
                <a:latin typeface="KBH Tekst" panose="00000500000000000000" pitchFamily="2" charset="0"/>
              </a:rPr>
              <a:t>Slå op i relevante anbefalinger</a:t>
            </a:r>
          </a:p>
          <a:p>
            <a:pPr>
              <a:spcBef>
                <a:spcPts val="400"/>
              </a:spcBef>
              <a:spcAft>
                <a:spcPts val="0"/>
              </a:spcAft>
            </a:pPr>
            <a:r>
              <a:rPr lang="da-DK" sz="1100">
                <a:solidFill>
                  <a:schemeClr val="tx1"/>
                </a:solidFill>
                <a:latin typeface="KBH Tekst" panose="00000500000000000000" pitchFamily="2" charset="0"/>
              </a:rPr>
              <a:t>Vedhæftede pdf’er med eksempler og cases. Dobbelt klik på pdf’erne for at åbne. </a:t>
            </a:r>
          </a:p>
          <a:p>
            <a:pPr marL="0" indent="0">
              <a:spcBef>
                <a:spcPts val="400"/>
              </a:spcBef>
              <a:spcAft>
                <a:spcPts val="0"/>
              </a:spcAft>
              <a:buNone/>
            </a:pPr>
            <a:endParaRPr lang="da-DK" sz="1100">
              <a:solidFill>
                <a:schemeClr val="tx1"/>
              </a:solidFill>
              <a:latin typeface="KBH Tekst" panose="00000500000000000000" pitchFamily="2" charset="0"/>
            </a:endParaRPr>
          </a:p>
          <a:p>
            <a:pPr marL="0" indent="0">
              <a:spcBef>
                <a:spcPts val="400"/>
              </a:spcBef>
              <a:spcAft>
                <a:spcPts val="0"/>
              </a:spcAft>
              <a:buNone/>
            </a:pPr>
            <a:r>
              <a:rPr lang="da-DK" sz="1100" b="1">
                <a:solidFill>
                  <a:schemeClr val="tx1"/>
                </a:solidFill>
                <a:latin typeface="KBH Tekst" panose="00000500000000000000" pitchFamily="2" charset="0"/>
              </a:rPr>
              <a:t>Hvornår kan guiden tages i brug? </a:t>
            </a:r>
          </a:p>
          <a:p>
            <a:pPr>
              <a:spcBef>
                <a:spcPts val="400"/>
              </a:spcBef>
              <a:spcAft>
                <a:spcPts val="0"/>
              </a:spcAft>
            </a:pPr>
            <a:r>
              <a:rPr lang="da-DK" sz="1100">
                <a:solidFill>
                  <a:schemeClr val="tx1"/>
                </a:solidFill>
                <a:latin typeface="KBH Tekst" panose="00000500000000000000" pitchFamily="2" charset="0"/>
              </a:rPr>
              <a:t>Når et færdigudviklet PRO-skema skal afprøves eller implementeres</a:t>
            </a:r>
          </a:p>
        </p:txBody>
      </p:sp>
      <p:sp>
        <p:nvSpPr>
          <p:cNvPr id="12" name="Pladsholder til indhold 2">
            <a:extLst>
              <a:ext uri="{FF2B5EF4-FFF2-40B4-BE49-F238E27FC236}">
                <a16:creationId xmlns:a16="http://schemas.microsoft.com/office/drawing/2014/main" id="{C9A1DA8E-A983-445D-82D5-A7EF81A3EBEF}"/>
              </a:ext>
            </a:extLst>
          </p:cNvPr>
          <p:cNvSpPr txBox="1">
            <a:spLocks/>
          </p:cNvSpPr>
          <p:nvPr/>
        </p:nvSpPr>
        <p:spPr>
          <a:xfrm>
            <a:off x="72570" y="198690"/>
            <a:ext cx="12045600" cy="1334626"/>
          </a:xfrm>
          <a:prstGeom prst="rect">
            <a:avLst/>
          </a:prstGeom>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Aft>
                <a:spcPts val="0"/>
              </a:spcAft>
              <a:buNone/>
            </a:pPr>
            <a:r>
              <a:rPr lang="da-DK" sz="1800" b="1">
                <a:solidFill>
                  <a:schemeClr val="tx1"/>
                </a:solidFill>
                <a:latin typeface="+mj-lt"/>
              </a:rPr>
              <a:t>Om PRO sundhedsfaglig implementeringsguide</a:t>
            </a:r>
            <a:endParaRPr lang="da-DK" sz="1800">
              <a:solidFill>
                <a:schemeClr val="tx1"/>
              </a:solidFill>
              <a:latin typeface="KBH Tekst" panose="00000500000000000000" pitchFamily="2" charset="0"/>
            </a:endParaRPr>
          </a:p>
        </p:txBody>
      </p:sp>
      <p:sp>
        <p:nvSpPr>
          <p:cNvPr id="3" name="Pladsholder til slidenummer 2">
            <a:extLst>
              <a:ext uri="{FF2B5EF4-FFF2-40B4-BE49-F238E27FC236}">
                <a16:creationId xmlns:a16="http://schemas.microsoft.com/office/drawing/2014/main" id="{4CF0EDBF-E171-4025-9110-243FDB9D6052}"/>
              </a:ext>
            </a:extLst>
          </p:cNvPr>
          <p:cNvSpPr>
            <a:spLocks noGrp="1"/>
          </p:cNvSpPr>
          <p:nvPr>
            <p:ph type="sldNum" sz="quarter" idx="12"/>
          </p:nvPr>
        </p:nvSpPr>
        <p:spPr/>
        <p:txBody>
          <a:bodyPr/>
          <a:lstStyle/>
          <a:p>
            <a:fld id="{24C8C45C-947F-4981-8B3F-4F32E973C901}" type="slidenum">
              <a:rPr lang="da-DK" smtClean="0"/>
              <a:t>3</a:t>
            </a:fld>
            <a:endParaRPr lang="da-DK"/>
          </a:p>
        </p:txBody>
      </p:sp>
    </p:spTree>
    <p:extLst>
      <p:ext uri="{BB962C8B-B14F-4D97-AF65-F5344CB8AC3E}">
        <p14:creationId xmlns:p14="http://schemas.microsoft.com/office/powerpoint/2010/main" val="1750893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2">
            <a:extLst>
              <a:ext uri="{FF2B5EF4-FFF2-40B4-BE49-F238E27FC236}">
                <a16:creationId xmlns:a16="http://schemas.microsoft.com/office/drawing/2014/main" id="{FC80A7A9-7797-4A2C-9077-4DA75667D08B}"/>
              </a:ext>
            </a:extLst>
          </p:cNvPr>
          <p:cNvSpPr txBox="1">
            <a:spLocks/>
          </p:cNvSpPr>
          <p:nvPr/>
        </p:nvSpPr>
        <p:spPr>
          <a:xfrm>
            <a:off x="240144" y="1649702"/>
            <a:ext cx="10631056" cy="4205556"/>
          </a:xfrm>
          <a:prstGeom prst="rect">
            <a:avLst/>
          </a:prstGeom>
        </p:spPr>
        <p:txBody>
          <a:bodyPr lIns="91440" tIns="45720" rIns="91440" bIns="45720"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Anbefaling 1)     Hvad skal der til for at blive klar til PRO? (</a:t>
            </a:r>
            <a:r>
              <a:rPr lang="da-DK" sz="1200">
                <a:solidFill>
                  <a:schemeClr val="tx1"/>
                </a:solidFill>
                <a:latin typeface="KBH Tekst" panose="00000500000000000000" pitchFamily="2" charset="0"/>
              </a:rPr>
              <a:t>faser og omfang)</a:t>
            </a: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Anbefaling 2)    Hvad er PRO?....................................................………………………………………………………………………………………………………………..</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Anbefaling 3)    Afklar jeres formål med PRO…………………………………………………………………………………………………………………………………………..</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Anbefaling 4)    Hvordan sundhedsprofessionelle kan understøttes fagligt i at handle på en PRO besvarelse?……………….………..</a:t>
            </a:r>
            <a:endParaRPr lang="da-DK" sz="1200">
              <a:solidFill>
                <a:schemeClr val="tx1"/>
              </a:solidFill>
              <a:latin typeface="KBH Tekst" panose="00000500000000000000" pitchFamily="2" charset="0"/>
            </a:endParaRP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Anbefaling 5)    </a:t>
            </a:r>
            <a:r>
              <a:rPr lang="da-DK" sz="1200">
                <a:solidFill>
                  <a:schemeClr val="tx1"/>
                </a:solidFill>
                <a:latin typeface="KBH Tekst" panose="00000500000000000000" pitchFamily="2" charset="0"/>
              </a:rPr>
              <a:t>Værdiskabelse……………………………………………………………………………………………………………………………….....................................</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Anbefaling 6)    Sæt kursen sammen. Bottom  up…………………………………………………………………………………………………………………………………..</a:t>
            </a:r>
            <a:endParaRPr lang="da-DK" sz="1200">
              <a:solidFill>
                <a:schemeClr val="tx1"/>
              </a:solidFill>
              <a:highlight>
                <a:srgbClr val="FFFF00"/>
              </a:highlight>
              <a:latin typeface="KBH Tekst" panose="00000500000000000000" pitchFamily="2" charset="0"/>
              <a:ea typeface="Calibri" panose="020F0502020204030204" pitchFamily="34" charset="0"/>
              <a:cs typeface="Times New Roman" panose="02020603050405020304" pitchFamily="18" charset="0"/>
            </a:endParaRP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Anbefaling 7)    Kom godt fra start…………………………………………………………………………………………………………………………………………………………….</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Anbefaling 8)    Arbejdsgange………………………………………………………………………………………………………………..………………………………………………….</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Anbefaling 9)    Rekruttering af patienter……………………………………………………………………………………………….………………………...……………………..</a:t>
            </a:r>
            <a:endParaRPr lang="da-DK" sz="1200">
              <a:solidFill>
                <a:schemeClr val="tx1"/>
              </a:solidFill>
              <a:highlight>
                <a:srgbClr val="FFFF00"/>
              </a:highlight>
              <a:latin typeface="KBH Tekst" panose="00000500000000000000" pitchFamily="2" charset="0"/>
              <a:ea typeface="Calibri" panose="020F0502020204030204" pitchFamily="34" charset="0"/>
              <a:cs typeface="Times New Roman" panose="02020603050405020304" pitchFamily="18" charset="0"/>
            </a:endParaRP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Anbefaling 10)  Oplæring i PRO </a:t>
            </a:r>
            <a:r>
              <a:rPr lang="da-DK" sz="1200">
                <a:solidFill>
                  <a:schemeClr val="tx1"/>
                </a:solidFill>
                <a:latin typeface="KBH Tekst" panose="00000500000000000000" pitchFamily="2" charset="0"/>
              </a:rPr>
              <a:t>………………………………………………………………………………………………………………………………………………………………..</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Anbefaling 11)   Den visuelle præsentation af PRO besvarelsen……………………………………………………………………………………………………………</a:t>
            </a:r>
            <a:endParaRPr lang="da-DK" sz="1200">
              <a:solidFill>
                <a:schemeClr val="tx1"/>
              </a:solidFill>
              <a:highlight>
                <a:srgbClr val="FFFF00"/>
              </a:highlight>
              <a:latin typeface="KBH Tekst" panose="00000500000000000000" pitchFamily="2" charset="0"/>
              <a:ea typeface="Calibri" panose="020F0502020204030204" pitchFamily="34" charset="0"/>
              <a:cs typeface="Times New Roman" panose="02020603050405020304" pitchFamily="18" charset="0"/>
            </a:endParaRP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Anbefaling 12)  Ledelsesinformation…………………………………………………………………………………………………………………………………………………………</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Anbefaling 13)  Jura……………………………………………………………………………………………………………………………………………………………………………………..</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Henvisninger     ……………………………………………………………………………………………………………………………………………………………………………………………..</a:t>
            </a:r>
          </a:p>
        </p:txBody>
      </p:sp>
      <p:sp>
        <p:nvSpPr>
          <p:cNvPr id="5" name="Rektangel 4">
            <a:extLst>
              <a:ext uri="{FF2B5EF4-FFF2-40B4-BE49-F238E27FC236}">
                <a16:creationId xmlns:a16="http://schemas.microsoft.com/office/drawing/2014/main" id="{63E3AF25-F499-4D95-86C4-2FFC58DB9207}"/>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7" name="Pladsholder til indhold 2">
            <a:extLst>
              <a:ext uri="{FF2B5EF4-FFF2-40B4-BE49-F238E27FC236}">
                <a16:creationId xmlns:a16="http://schemas.microsoft.com/office/drawing/2014/main" id="{4524C62A-3D9E-4E37-A893-699E85AFB631}"/>
              </a:ext>
            </a:extLst>
          </p:cNvPr>
          <p:cNvSpPr txBox="1">
            <a:spLocks/>
          </p:cNvSpPr>
          <p:nvPr/>
        </p:nvSpPr>
        <p:spPr>
          <a:xfrm>
            <a:off x="9404370" y="1649702"/>
            <a:ext cx="2456874" cy="4205556"/>
          </a:xfrm>
          <a:prstGeom prst="rect">
            <a:avLst/>
          </a:prstGeom>
        </p:spPr>
        <p:txBody>
          <a:bodyPr lIns="91440" tIns="45720" rIns="91440" bIns="45720"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5</a:t>
            </a:r>
            <a:endParaRPr lang="da-DK" sz="1200">
              <a:solidFill>
                <a:schemeClr val="tx1"/>
              </a:solidFill>
              <a:latin typeface="KBH Tekst" panose="00000500000000000000" pitchFamily="2" charset="0"/>
            </a:endParaRP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6</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7</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8</a:t>
            </a:r>
            <a:endParaRPr lang="da-DK" sz="1200">
              <a:solidFill>
                <a:schemeClr val="tx1"/>
              </a:solidFill>
              <a:latin typeface="KBH Tekst" panose="00000500000000000000" pitchFamily="2" charset="0"/>
            </a:endParaRP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9</a:t>
            </a:r>
            <a:endParaRPr lang="da-DK" sz="1200">
              <a:solidFill>
                <a:schemeClr val="tx1"/>
              </a:solidFill>
              <a:highlight>
                <a:srgbClr val="FFFF00"/>
              </a:highlight>
              <a:latin typeface="KBH Tekst" panose="00000500000000000000" pitchFamily="2" charset="0"/>
              <a:ea typeface="Calibri" panose="020F0502020204030204" pitchFamily="34" charset="0"/>
              <a:cs typeface="Times New Roman" panose="02020603050405020304" pitchFamily="18" charset="0"/>
            </a:endParaRP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10</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11 </a:t>
            </a:r>
            <a:endParaRPr lang="da-DK" sz="1200">
              <a:solidFill>
                <a:schemeClr val="tx1"/>
              </a:solidFill>
              <a:highlight>
                <a:srgbClr val="FFFF00"/>
              </a:highlight>
              <a:latin typeface="KBH Tekst" panose="00000500000000000000" pitchFamily="2" charset="0"/>
              <a:ea typeface="Calibri" panose="020F0502020204030204" pitchFamily="34" charset="0"/>
              <a:cs typeface="Times New Roman" panose="02020603050405020304" pitchFamily="18" charset="0"/>
            </a:endParaRP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12</a:t>
            </a:r>
            <a:endParaRPr lang="da-DK" sz="1200">
              <a:solidFill>
                <a:schemeClr val="tx1"/>
              </a:solidFill>
              <a:latin typeface="KBH Tekst" panose="00000500000000000000" pitchFamily="2" charset="0"/>
            </a:endParaRP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13</a:t>
            </a:r>
            <a:endParaRPr lang="da-DK" sz="1200">
              <a:solidFill>
                <a:schemeClr val="tx1"/>
              </a:solidFill>
              <a:highlight>
                <a:srgbClr val="FFFF00"/>
              </a:highlight>
              <a:latin typeface="KBH Tekst" panose="00000500000000000000" pitchFamily="2" charset="0"/>
              <a:ea typeface="Calibri" panose="020F0502020204030204" pitchFamily="34" charset="0"/>
              <a:cs typeface="Times New Roman" panose="02020603050405020304" pitchFamily="18" charset="0"/>
            </a:endParaRP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14</a:t>
            </a:r>
            <a:endParaRPr lang="da-DK" sz="1200">
              <a:solidFill>
                <a:schemeClr val="tx1"/>
              </a:solidFill>
              <a:highlight>
                <a:srgbClr val="FFFF00"/>
              </a:highlight>
              <a:latin typeface="KBH Tekst" panose="00000500000000000000" pitchFamily="2" charset="0"/>
              <a:ea typeface="Calibri" panose="020F0502020204030204" pitchFamily="34" charset="0"/>
              <a:cs typeface="Times New Roman" panose="02020603050405020304" pitchFamily="18" charset="0"/>
            </a:endParaRP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15</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16</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17</a:t>
            </a:r>
          </a:p>
          <a:p>
            <a:pPr marL="0" indent="0">
              <a:lnSpc>
                <a:spcPct val="150000"/>
              </a:lnSpc>
              <a:spcAft>
                <a:spcPts val="0"/>
              </a:spcAft>
              <a:buNone/>
            </a:pPr>
            <a:r>
              <a:rPr lang="da-DK" sz="1200">
                <a:solidFill>
                  <a:schemeClr val="tx1"/>
                </a:solidFill>
                <a:latin typeface="KBH Tekst" panose="00000500000000000000" pitchFamily="2" charset="0"/>
                <a:ea typeface="Calibri" panose="020F0502020204030204" pitchFamily="34" charset="0"/>
                <a:cs typeface="Times New Roman" panose="02020603050405020304" pitchFamily="18" charset="0"/>
              </a:rPr>
              <a:t>side 18</a:t>
            </a:r>
          </a:p>
        </p:txBody>
      </p:sp>
      <p:sp>
        <p:nvSpPr>
          <p:cNvPr id="3" name="Pladsholder til slidenummer 2">
            <a:extLst>
              <a:ext uri="{FF2B5EF4-FFF2-40B4-BE49-F238E27FC236}">
                <a16:creationId xmlns:a16="http://schemas.microsoft.com/office/drawing/2014/main" id="{F4DDC09F-AFB4-45B6-AC67-D8DE1EE7C412}"/>
              </a:ext>
            </a:extLst>
          </p:cNvPr>
          <p:cNvSpPr>
            <a:spLocks noGrp="1"/>
          </p:cNvSpPr>
          <p:nvPr>
            <p:ph type="sldNum" sz="quarter" idx="12"/>
          </p:nvPr>
        </p:nvSpPr>
        <p:spPr/>
        <p:txBody>
          <a:bodyPr/>
          <a:lstStyle/>
          <a:p>
            <a:fld id="{24C8C45C-947F-4981-8B3F-4F32E973C901}" type="slidenum">
              <a:rPr lang="da-DK" smtClean="0"/>
              <a:t>4</a:t>
            </a:fld>
            <a:endParaRPr lang="da-DK"/>
          </a:p>
        </p:txBody>
      </p:sp>
      <p:sp>
        <p:nvSpPr>
          <p:cNvPr id="8" name="Pladsholder til indhold 2">
            <a:extLst>
              <a:ext uri="{FF2B5EF4-FFF2-40B4-BE49-F238E27FC236}">
                <a16:creationId xmlns:a16="http://schemas.microsoft.com/office/drawing/2014/main" id="{EC1224D2-2BFD-4B11-BB05-C3D9AA16D75C}"/>
              </a:ext>
            </a:extLst>
          </p:cNvPr>
          <p:cNvSpPr txBox="1">
            <a:spLocks/>
          </p:cNvSpPr>
          <p:nvPr/>
        </p:nvSpPr>
        <p:spPr>
          <a:xfrm>
            <a:off x="72570" y="198690"/>
            <a:ext cx="12045600" cy="1334626"/>
          </a:xfrm>
          <a:prstGeom prst="rect">
            <a:avLst/>
          </a:prstGeom>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Aft>
                <a:spcPts val="0"/>
              </a:spcAft>
              <a:buNone/>
            </a:pPr>
            <a:r>
              <a:rPr lang="da-DK" sz="1800" b="1">
                <a:solidFill>
                  <a:schemeClr val="tx1"/>
                </a:solidFill>
                <a:latin typeface="+mj-lt"/>
              </a:rPr>
              <a:t>Indhold</a:t>
            </a:r>
            <a:endParaRPr lang="da-DK" sz="1800">
              <a:solidFill>
                <a:schemeClr val="tx1"/>
              </a:solidFill>
              <a:latin typeface="KBH Tekst" panose="00000500000000000000" pitchFamily="2" charset="0"/>
            </a:endParaRPr>
          </a:p>
        </p:txBody>
      </p:sp>
    </p:spTree>
    <p:extLst>
      <p:ext uri="{BB962C8B-B14F-4D97-AF65-F5344CB8AC3E}">
        <p14:creationId xmlns:p14="http://schemas.microsoft.com/office/powerpoint/2010/main" val="4174613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44BDC934-9B53-4610-9CC3-77499C57416E}"/>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5" name="Tekstfelt 54">
            <a:extLst>
              <a:ext uri="{FF2B5EF4-FFF2-40B4-BE49-F238E27FC236}">
                <a16:creationId xmlns:a16="http://schemas.microsoft.com/office/drawing/2014/main" id="{CBA134EC-110D-4439-A608-B86F1F8A63C0}"/>
              </a:ext>
            </a:extLst>
          </p:cNvPr>
          <p:cNvSpPr txBox="1"/>
          <p:nvPr/>
        </p:nvSpPr>
        <p:spPr>
          <a:xfrm>
            <a:off x="10404520" y="2383016"/>
            <a:ext cx="1549355"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i="0" u="none" strike="noStrike" kern="1200" cap="none" spc="0" normalizeH="0" baseline="0" noProof="0">
                <a:ln>
                  <a:noFill/>
                </a:ln>
                <a:effectLst/>
                <a:uLnTx/>
                <a:uFillTx/>
                <a:latin typeface="KBH Tekst "/>
                <a:ea typeface="+mn-ea"/>
                <a:cs typeface="+mn-cs"/>
              </a:rPr>
              <a:t>Eksempler på arbejdsgange, alle tre sektorer</a:t>
            </a:r>
          </a:p>
        </p:txBody>
      </p:sp>
      <p:sp>
        <p:nvSpPr>
          <p:cNvPr id="86" name="Rektangel 85">
            <a:extLst>
              <a:ext uri="{FF2B5EF4-FFF2-40B4-BE49-F238E27FC236}">
                <a16:creationId xmlns:a16="http://schemas.microsoft.com/office/drawing/2014/main" id="{FA2D5992-1987-43E1-B00F-97FC550918C9}"/>
              </a:ext>
            </a:extLst>
          </p:cNvPr>
          <p:cNvSpPr/>
          <p:nvPr/>
        </p:nvSpPr>
        <p:spPr>
          <a:xfrm>
            <a:off x="10182857" y="1635935"/>
            <a:ext cx="1872000" cy="540000"/>
          </a:xfrm>
          <a:prstGeom prst="rect">
            <a:avLst/>
          </a:prstGeom>
          <a:solidFill>
            <a:srgbClr val="78C8B3"/>
          </a:solidFill>
          <a:ln w="3175" cap="flat" cmpd="sng" algn="ctr">
            <a:solidFill>
              <a:srgbClr val="78C8B3"/>
            </a:solidFill>
            <a:prstDash val="solid"/>
            <a:miter lim="800000"/>
          </a:ln>
          <a:effectLst/>
        </p:spPr>
        <p:txBody>
          <a:bodyPr lIns="108000" tIns="108000" rIns="108000" b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a:ln>
                  <a:noFill/>
                </a:ln>
                <a:effectLst/>
                <a:uLnTx/>
                <a:uFillTx/>
                <a:latin typeface="KBH Tekst" panose="00000500000000000000" pitchFamily="2" charset="0"/>
              </a:rPr>
              <a:t>Test, kick </a:t>
            </a:r>
            <a:r>
              <a:rPr kumimoji="0" lang="da-DK" sz="1000" b="1" i="0" u="none" strike="noStrike" kern="0" cap="none" spc="0" normalizeH="0" baseline="0" noProof="0" err="1">
                <a:ln>
                  <a:noFill/>
                </a:ln>
                <a:effectLst/>
                <a:uLnTx/>
                <a:uFillTx/>
                <a:latin typeface="KBH Tekst" panose="00000500000000000000" pitchFamily="2" charset="0"/>
              </a:rPr>
              <a:t>off</a:t>
            </a:r>
            <a:r>
              <a:rPr kumimoji="0" lang="da-DK" sz="1000" b="1" i="0" u="none" strike="noStrike" kern="0" cap="none" spc="0" normalizeH="0" baseline="0" noProof="0">
                <a:ln>
                  <a:noFill/>
                </a:ln>
                <a:effectLst/>
                <a:uLnTx/>
                <a:uFillTx/>
                <a:latin typeface="KBH Tekst" panose="00000500000000000000" pitchFamily="2" charset="0"/>
              </a:rPr>
              <a:t> og afprøvning</a:t>
            </a:r>
          </a:p>
        </p:txBody>
      </p:sp>
      <p:sp>
        <p:nvSpPr>
          <p:cNvPr id="99" name="Rektangel 98">
            <a:extLst>
              <a:ext uri="{FF2B5EF4-FFF2-40B4-BE49-F238E27FC236}">
                <a16:creationId xmlns:a16="http://schemas.microsoft.com/office/drawing/2014/main" id="{415D260F-BAAE-49BF-BF89-2A83B7E1C32A}"/>
              </a:ext>
            </a:extLst>
          </p:cNvPr>
          <p:cNvSpPr/>
          <p:nvPr/>
        </p:nvSpPr>
        <p:spPr>
          <a:xfrm>
            <a:off x="2146286" y="1635935"/>
            <a:ext cx="1872000" cy="540000"/>
          </a:xfrm>
          <a:prstGeom prst="rect">
            <a:avLst/>
          </a:prstGeom>
          <a:solidFill>
            <a:srgbClr val="78C8B3"/>
          </a:solidFill>
          <a:ln w="3175" cap="flat" cmpd="sng" algn="ctr">
            <a:solidFill>
              <a:srgbClr val="78C8B3"/>
            </a:solidFill>
            <a:prstDash val="solid"/>
            <a:miter lim="800000"/>
          </a:ln>
          <a:effectLst/>
        </p:spPr>
        <p:txBody>
          <a:bodyPr lIns="108000" tIns="108000" rIns="108000" b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a:ln>
                  <a:noFill/>
                </a:ln>
                <a:effectLst/>
                <a:uLnTx/>
                <a:uFillTx/>
                <a:latin typeface="KBH Tekst" panose="00000500000000000000" pitchFamily="2" charset="0"/>
              </a:rPr>
              <a:t>Om PRO og værdiskabelse</a:t>
            </a:r>
          </a:p>
        </p:txBody>
      </p:sp>
      <p:sp>
        <p:nvSpPr>
          <p:cNvPr id="103" name="Rektangel 102">
            <a:extLst>
              <a:ext uri="{FF2B5EF4-FFF2-40B4-BE49-F238E27FC236}">
                <a16:creationId xmlns:a16="http://schemas.microsoft.com/office/drawing/2014/main" id="{B379C09A-9DFA-4C1A-94E2-378757E45E13}"/>
              </a:ext>
            </a:extLst>
          </p:cNvPr>
          <p:cNvSpPr/>
          <p:nvPr/>
        </p:nvSpPr>
        <p:spPr>
          <a:xfrm>
            <a:off x="4155424" y="1635935"/>
            <a:ext cx="1872000" cy="540000"/>
          </a:xfrm>
          <a:prstGeom prst="rect">
            <a:avLst/>
          </a:prstGeom>
          <a:solidFill>
            <a:srgbClr val="78C8B3"/>
          </a:solidFill>
          <a:ln w="3175" cap="flat" cmpd="sng" algn="ctr">
            <a:solidFill>
              <a:srgbClr val="78C8B3"/>
            </a:solidFill>
            <a:prstDash val="solid"/>
            <a:miter lim="800000"/>
          </a:ln>
          <a:effectLst/>
        </p:spPr>
        <p:txBody>
          <a:bodyPr lIns="108000" tIns="108000" rIns="108000" b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1000" b="1" kern="0">
                <a:latin typeface="KBH Tekst" panose="00000500000000000000" pitchFamily="2" charset="0"/>
              </a:rPr>
              <a:t>PRO arbejdsgange</a:t>
            </a:r>
            <a:endParaRPr kumimoji="0" lang="da-DK" sz="1000" b="1" i="0" u="none" strike="noStrike" kern="0" cap="none" spc="0" normalizeH="0" baseline="0" noProof="0">
              <a:ln>
                <a:noFill/>
              </a:ln>
              <a:effectLst/>
              <a:highlight>
                <a:srgbClr val="FFFF00"/>
              </a:highlight>
              <a:uLnTx/>
              <a:uFillTx/>
              <a:latin typeface="KBH Tekst" panose="00000500000000000000" pitchFamily="2" charset="0"/>
            </a:endParaRPr>
          </a:p>
        </p:txBody>
      </p:sp>
      <p:sp>
        <p:nvSpPr>
          <p:cNvPr id="110" name="Rektangel 109">
            <a:extLst>
              <a:ext uri="{FF2B5EF4-FFF2-40B4-BE49-F238E27FC236}">
                <a16:creationId xmlns:a16="http://schemas.microsoft.com/office/drawing/2014/main" id="{408FBEE6-9110-451D-AFA9-3F401FE32C65}"/>
              </a:ext>
            </a:extLst>
          </p:cNvPr>
          <p:cNvSpPr/>
          <p:nvPr/>
        </p:nvSpPr>
        <p:spPr>
          <a:xfrm>
            <a:off x="6164563" y="1635935"/>
            <a:ext cx="1872000" cy="540000"/>
          </a:xfrm>
          <a:prstGeom prst="rect">
            <a:avLst/>
          </a:prstGeom>
          <a:solidFill>
            <a:srgbClr val="78C8B3"/>
          </a:solidFill>
          <a:ln w="3175" cap="flat" cmpd="sng" algn="ctr">
            <a:solidFill>
              <a:srgbClr val="78C8B3"/>
            </a:solidFill>
            <a:prstDash val="solid"/>
            <a:miter lim="800000"/>
          </a:ln>
          <a:effectLst/>
        </p:spPr>
        <p:txBody>
          <a:bodyPr lIns="108000" tIns="108000" rIns="108000" b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a:ln>
                  <a:noFill/>
                </a:ln>
                <a:effectLst/>
                <a:uLnTx/>
                <a:uFillTx/>
                <a:latin typeface="KBH Tekst" panose="00000500000000000000" pitchFamily="2" charset="0"/>
              </a:rPr>
              <a:t>Oplæring i PRO</a:t>
            </a:r>
          </a:p>
        </p:txBody>
      </p:sp>
      <p:sp>
        <p:nvSpPr>
          <p:cNvPr id="126" name="Rektangel 125">
            <a:extLst>
              <a:ext uri="{FF2B5EF4-FFF2-40B4-BE49-F238E27FC236}">
                <a16:creationId xmlns:a16="http://schemas.microsoft.com/office/drawing/2014/main" id="{50FB287C-7FA2-4FF9-826B-AD70B2D4342A}"/>
              </a:ext>
            </a:extLst>
          </p:cNvPr>
          <p:cNvSpPr/>
          <p:nvPr/>
        </p:nvSpPr>
        <p:spPr>
          <a:xfrm>
            <a:off x="8173714" y="1635935"/>
            <a:ext cx="1872000" cy="540000"/>
          </a:xfrm>
          <a:prstGeom prst="rect">
            <a:avLst/>
          </a:prstGeom>
          <a:solidFill>
            <a:srgbClr val="78C8B3"/>
          </a:solidFill>
          <a:ln w="3175" cap="flat" cmpd="sng" algn="ctr">
            <a:solidFill>
              <a:srgbClr val="78C8B3"/>
            </a:solidFill>
            <a:prstDash val="solid"/>
            <a:miter lim="800000"/>
          </a:ln>
          <a:effectLst/>
        </p:spPr>
        <p:txBody>
          <a:bodyPr lIns="108000" tIns="108000" rIns="108000" b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a:ln>
                  <a:noFill/>
                </a:ln>
                <a:effectLst/>
                <a:uLnTx/>
                <a:uFillTx/>
                <a:latin typeface="KBH Tekst" panose="00000500000000000000" pitchFamily="2" charset="0"/>
              </a:rPr>
              <a:t>Rekruttering af patienter</a:t>
            </a:r>
          </a:p>
        </p:txBody>
      </p:sp>
      <p:sp>
        <p:nvSpPr>
          <p:cNvPr id="135" name="Rektangel 134">
            <a:extLst>
              <a:ext uri="{FF2B5EF4-FFF2-40B4-BE49-F238E27FC236}">
                <a16:creationId xmlns:a16="http://schemas.microsoft.com/office/drawing/2014/main" id="{803C3A31-01CF-4AC5-A21F-BD40B9FF1EF8}"/>
              </a:ext>
            </a:extLst>
          </p:cNvPr>
          <p:cNvSpPr/>
          <p:nvPr/>
        </p:nvSpPr>
        <p:spPr>
          <a:xfrm>
            <a:off x="143688" y="2289752"/>
            <a:ext cx="1872000" cy="3246685"/>
          </a:xfrm>
          <a:prstGeom prst="rect">
            <a:avLst/>
          </a:prstGeom>
          <a:solidFill>
            <a:schemeClr val="bg1"/>
          </a:solidFill>
          <a:ln w="3175" cap="flat" cmpd="sng" algn="ctr">
            <a:solidFill>
              <a:srgbClr val="45AB90"/>
            </a:solidFill>
            <a:prstDash val="solid"/>
            <a:miter lim="800000"/>
          </a:ln>
          <a:effectLst/>
        </p:spPr>
        <p:txBody>
          <a:bodyPr lIns="108000" tIns="108000" rIns="108000" bIns="108000" rtlCol="0" anchor="t"/>
          <a:lstStyle/>
          <a:p>
            <a:pPr defTabSz="444500">
              <a:spcBef>
                <a:spcPct val="0"/>
              </a:spcBef>
              <a:spcAft>
                <a:spcPts val="300"/>
              </a:spcAft>
            </a:pPr>
            <a:r>
              <a:rPr lang="da-DK" sz="900" b="1">
                <a:solidFill>
                  <a:schemeClr val="tx1"/>
                </a:solidFill>
                <a:latin typeface="KBH Tekst" panose="00000500000000000000" pitchFamily="2" charset="0"/>
              </a:rPr>
              <a:t>Opgaver</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Få overblik over, hvad er PRO</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Afklar jeres formål med PRO</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Juridiske og tekniske afklaringer</a:t>
            </a:r>
          </a:p>
          <a:p>
            <a:pPr marL="171450" indent="-171450" defTabSz="444500">
              <a:spcBef>
                <a:spcPct val="0"/>
              </a:spcBef>
              <a:spcAft>
                <a:spcPts val="300"/>
              </a:spcAft>
              <a:buFont typeface="Arial" panose="020B0604020202020204" pitchFamily="34" charset="0"/>
              <a:buChar char="•"/>
            </a:pPr>
            <a:r>
              <a:rPr lang="da-DK" sz="900">
                <a:latin typeface="KBH Tekst" panose="00000500000000000000" pitchFamily="2" charset="0"/>
              </a:rPr>
              <a:t>Hvordan kan sundhedsprofessionelle understøttes i at handle på en PRO besvarelse?</a:t>
            </a:r>
            <a:endParaRPr lang="da-DK" sz="900">
              <a:solidFill>
                <a:schemeClr val="tx1"/>
              </a:solidFill>
              <a:latin typeface="KBH Tekst" panose="00000500000000000000" pitchFamily="2" charset="0"/>
            </a:endParaRP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Koordineringsopgaver</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Udpeg en PRO arbejdsgruppe</a:t>
            </a:r>
            <a:endParaRPr lang="da-DK" sz="900"/>
          </a:p>
          <a:p>
            <a:pPr defTabSz="444500">
              <a:spcBef>
                <a:spcPct val="0"/>
              </a:spcBef>
              <a:spcAft>
                <a:spcPts val="300"/>
              </a:spcAft>
            </a:pPr>
            <a:endParaRPr lang="da-DK" sz="900" kern="1200" noProof="0">
              <a:solidFill>
                <a:schemeClr val="tx1"/>
              </a:solidFill>
              <a:latin typeface="KBH Tekst" panose="00000500000000000000" pitchFamily="2" charset="0"/>
            </a:endParaRPr>
          </a:p>
          <a:p>
            <a:pPr defTabSz="444500">
              <a:spcBef>
                <a:spcPct val="0"/>
              </a:spcBef>
              <a:spcAft>
                <a:spcPts val="300"/>
              </a:spcAft>
            </a:pPr>
            <a:r>
              <a:rPr lang="da-DK" sz="900" b="1" kern="1200" noProof="0">
                <a:solidFill>
                  <a:schemeClr val="tx1"/>
                </a:solidFill>
                <a:latin typeface="KBH Tekst" panose="00000500000000000000" pitchFamily="2" charset="0"/>
              </a:rPr>
              <a:t>Hvordan</a:t>
            </a:r>
            <a:r>
              <a:rPr lang="da-DK" sz="900" kern="1200" noProof="0">
                <a:solidFill>
                  <a:schemeClr val="tx1"/>
                </a:solidFill>
                <a:latin typeface="KBH Tekst" panose="00000500000000000000" pitchFamily="2" charset="0"/>
              </a:rPr>
              <a:t> Se anbefaling 2, 3, 4, 6</a:t>
            </a:r>
            <a:r>
              <a:rPr lang="da-DK" sz="900">
                <a:solidFill>
                  <a:schemeClr val="tx1"/>
                </a:solidFill>
                <a:latin typeface="KBH Tekst" panose="00000500000000000000" pitchFamily="2" charset="0"/>
              </a:rPr>
              <a:t>, 12, 13</a:t>
            </a:r>
            <a:r>
              <a:rPr lang="da-DK" sz="900" kern="1200" noProof="0">
                <a:solidFill>
                  <a:schemeClr val="tx1"/>
                </a:solidFill>
                <a:latin typeface="KBH Tekst" panose="00000500000000000000" pitchFamily="2" charset="0"/>
              </a:rPr>
              <a:t> </a:t>
            </a:r>
            <a:r>
              <a:rPr lang="da-DK" sz="900" kern="1200" noProof="0" err="1">
                <a:solidFill>
                  <a:schemeClr val="tx1"/>
                </a:solidFill>
                <a:latin typeface="KBH Tekst" panose="00000500000000000000" pitchFamily="2" charset="0"/>
              </a:rPr>
              <a:t>sam</a:t>
            </a:r>
            <a:r>
              <a:rPr lang="da-DK" sz="900">
                <a:solidFill>
                  <a:schemeClr val="tx1"/>
                </a:solidFill>
                <a:latin typeface="KBH Tekst" panose="00000500000000000000" pitchFamily="2" charset="0"/>
              </a:rPr>
              <a:t>t detaljeret opgavebeskrivelse under denne anbefaling 1 (se nedenfor)</a:t>
            </a:r>
          </a:p>
        </p:txBody>
      </p:sp>
      <p:sp>
        <p:nvSpPr>
          <p:cNvPr id="136" name="Rektangel 135">
            <a:extLst>
              <a:ext uri="{FF2B5EF4-FFF2-40B4-BE49-F238E27FC236}">
                <a16:creationId xmlns:a16="http://schemas.microsoft.com/office/drawing/2014/main" id="{001D5136-3315-44AC-96CB-257C0220FBB9}"/>
              </a:ext>
            </a:extLst>
          </p:cNvPr>
          <p:cNvSpPr/>
          <p:nvPr/>
        </p:nvSpPr>
        <p:spPr>
          <a:xfrm>
            <a:off x="4164584" y="2289753"/>
            <a:ext cx="1872000" cy="1539405"/>
          </a:xfrm>
          <a:prstGeom prst="rect">
            <a:avLst/>
          </a:prstGeom>
          <a:solidFill>
            <a:schemeClr val="bg1"/>
          </a:solidFill>
          <a:ln w="3175" cap="flat" cmpd="sng" algn="ctr">
            <a:solidFill>
              <a:srgbClr val="45AB90"/>
            </a:solidFill>
            <a:prstDash val="solid"/>
            <a:miter lim="800000"/>
          </a:ln>
          <a:effectLst/>
        </p:spPr>
        <p:txBody>
          <a:bodyPr lIns="108000" tIns="108000" rIns="108000" bIns="108000" rtlCol="0" anchor="t"/>
          <a:lstStyle/>
          <a:p>
            <a:pPr defTabSz="444500">
              <a:spcBef>
                <a:spcPct val="0"/>
              </a:spcBef>
              <a:spcAft>
                <a:spcPts val="300"/>
              </a:spcAft>
            </a:pPr>
            <a:r>
              <a:rPr lang="da-DK" sz="900" b="1">
                <a:solidFill>
                  <a:schemeClr val="tx1"/>
                </a:solidFill>
                <a:latin typeface="KBH Tekst" panose="00000500000000000000" pitchFamily="2" charset="0"/>
              </a:rPr>
              <a:t>Opgaver</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Designe nye PRO arbejdsgange, hvem gør hvad, hvordan og hvorfor</a:t>
            </a:r>
          </a:p>
          <a:p>
            <a:pPr marL="171450" indent="-171450" defTabSz="444500">
              <a:spcBef>
                <a:spcPct val="0"/>
              </a:spcBef>
              <a:spcAft>
                <a:spcPts val="300"/>
              </a:spcAft>
              <a:buFont typeface="Arial" panose="020B0604020202020204" pitchFamily="34" charset="0"/>
              <a:buChar char="•"/>
            </a:pPr>
            <a:r>
              <a:rPr lang="da-DK" sz="900">
                <a:latin typeface="KBH Tekst" panose="00000500000000000000" pitchFamily="2" charset="0"/>
              </a:rPr>
              <a:t>Hvordan skal PRO flettes ind i jeres eksisterende samtaler/konsultationer?</a:t>
            </a:r>
            <a:endParaRPr lang="da-DK" sz="900"/>
          </a:p>
          <a:p>
            <a:pPr defTabSz="444500">
              <a:spcBef>
                <a:spcPct val="0"/>
              </a:spcBef>
              <a:spcAft>
                <a:spcPts val="300"/>
              </a:spcAft>
            </a:pPr>
            <a:endParaRPr lang="da-DK" sz="900" kern="1200" noProof="0">
              <a:solidFill>
                <a:schemeClr val="tx1"/>
              </a:solidFill>
              <a:latin typeface="KBH Tekst" panose="00000500000000000000" pitchFamily="2" charset="0"/>
            </a:endParaRPr>
          </a:p>
          <a:p>
            <a:pPr defTabSz="444500">
              <a:spcBef>
                <a:spcPct val="0"/>
              </a:spcBef>
              <a:spcAft>
                <a:spcPts val="300"/>
              </a:spcAft>
            </a:pPr>
            <a:r>
              <a:rPr lang="da-DK" sz="900" b="1" kern="1200" noProof="0">
                <a:solidFill>
                  <a:schemeClr val="tx1"/>
                </a:solidFill>
                <a:latin typeface="KBH Tekst" panose="00000500000000000000" pitchFamily="2" charset="0"/>
              </a:rPr>
              <a:t>Hvordan</a:t>
            </a:r>
            <a:r>
              <a:rPr lang="da-DK" sz="900" kern="1200" noProof="0">
                <a:solidFill>
                  <a:schemeClr val="tx1"/>
                </a:solidFill>
                <a:latin typeface="KBH Tekst" panose="00000500000000000000" pitchFamily="2" charset="0"/>
              </a:rPr>
              <a:t> Se anbefaling 8</a:t>
            </a:r>
            <a:endParaRPr lang="da-DK" sz="900">
              <a:latin typeface="KBH Tekst" panose="00000500000000000000" pitchFamily="2" charset="0"/>
            </a:endParaRPr>
          </a:p>
        </p:txBody>
      </p:sp>
      <p:sp>
        <p:nvSpPr>
          <p:cNvPr id="137" name="Rektangel 136">
            <a:extLst>
              <a:ext uri="{FF2B5EF4-FFF2-40B4-BE49-F238E27FC236}">
                <a16:creationId xmlns:a16="http://schemas.microsoft.com/office/drawing/2014/main" id="{B82ED9EC-6ACC-4767-B2B4-33A184AE7EDD}"/>
              </a:ext>
            </a:extLst>
          </p:cNvPr>
          <p:cNvSpPr/>
          <p:nvPr/>
        </p:nvSpPr>
        <p:spPr>
          <a:xfrm>
            <a:off x="6164563" y="2289754"/>
            <a:ext cx="1872000" cy="1863792"/>
          </a:xfrm>
          <a:prstGeom prst="rect">
            <a:avLst/>
          </a:prstGeom>
          <a:solidFill>
            <a:schemeClr val="bg1"/>
          </a:solidFill>
          <a:ln w="3175" cap="flat" cmpd="sng" algn="ctr">
            <a:solidFill>
              <a:srgbClr val="45AB90"/>
            </a:solidFill>
            <a:prstDash val="solid"/>
            <a:miter lim="800000"/>
          </a:ln>
          <a:effectLst/>
        </p:spPr>
        <p:txBody>
          <a:bodyPr lIns="108000" tIns="108000" rIns="108000" bIns="108000" rtlCol="0" anchor="t"/>
          <a:lstStyle/>
          <a:p>
            <a:pPr defTabSz="444500">
              <a:spcBef>
                <a:spcPct val="0"/>
              </a:spcBef>
              <a:spcAft>
                <a:spcPts val="300"/>
              </a:spcAft>
            </a:pPr>
            <a:r>
              <a:rPr lang="da-DK" sz="900" b="1">
                <a:solidFill>
                  <a:schemeClr val="tx1"/>
                </a:solidFill>
                <a:latin typeface="KBH Tekst" panose="00000500000000000000" pitchFamily="2" charset="0"/>
              </a:rPr>
              <a:t>Opgaver</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Oplæring i it-system</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Oplæring i spørgeskemaet</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Oplæring i hvordan man har en samtale med </a:t>
            </a:r>
            <a:r>
              <a:rPr lang="da-DK" sz="900">
                <a:latin typeface="KBH Tekst" panose="00000500000000000000" pitchFamily="2" charset="0"/>
              </a:rPr>
              <a:t>patienten</a:t>
            </a:r>
            <a:r>
              <a:rPr lang="da-DK" sz="900">
                <a:solidFill>
                  <a:schemeClr val="tx1"/>
                </a:solidFill>
                <a:latin typeface="KBH Tekst" panose="00000500000000000000" pitchFamily="2" charset="0"/>
              </a:rPr>
              <a:t> om PRO besvarelsen</a:t>
            </a:r>
            <a:endParaRPr lang="da-DK" sz="900"/>
          </a:p>
          <a:p>
            <a:pPr defTabSz="444500">
              <a:spcBef>
                <a:spcPct val="0"/>
              </a:spcBef>
              <a:spcAft>
                <a:spcPts val="300"/>
              </a:spcAft>
            </a:pPr>
            <a:endParaRPr lang="da-DK" sz="900" kern="1200" noProof="0">
              <a:solidFill>
                <a:schemeClr val="tx1"/>
              </a:solidFill>
              <a:latin typeface="KBH Tekst" panose="00000500000000000000" pitchFamily="2" charset="0"/>
            </a:endParaRPr>
          </a:p>
          <a:p>
            <a:pPr defTabSz="444500">
              <a:spcBef>
                <a:spcPct val="0"/>
              </a:spcBef>
              <a:spcAft>
                <a:spcPts val="300"/>
              </a:spcAft>
            </a:pPr>
            <a:r>
              <a:rPr lang="da-DK" sz="900" b="1" kern="1200" noProof="0">
                <a:solidFill>
                  <a:schemeClr val="tx1"/>
                </a:solidFill>
                <a:latin typeface="KBH Tekst" panose="00000500000000000000" pitchFamily="2" charset="0"/>
              </a:rPr>
              <a:t>Hvordan</a:t>
            </a:r>
            <a:r>
              <a:rPr lang="da-DK" sz="900" kern="1200" noProof="0">
                <a:solidFill>
                  <a:schemeClr val="tx1"/>
                </a:solidFill>
                <a:latin typeface="KBH Tekst" panose="00000500000000000000" pitchFamily="2" charset="0"/>
              </a:rPr>
              <a:t> Se anbefaling 10</a:t>
            </a:r>
            <a:endParaRPr lang="da-DK" sz="900">
              <a:latin typeface="KBH Tekst" panose="00000500000000000000" pitchFamily="2" charset="0"/>
            </a:endParaRPr>
          </a:p>
          <a:p>
            <a:pPr marL="0" lvl="0" indent="0" defTabSz="622300">
              <a:lnSpc>
                <a:spcPct val="90000"/>
              </a:lnSpc>
              <a:spcBef>
                <a:spcPct val="0"/>
              </a:spcBef>
              <a:spcAft>
                <a:spcPts val="300"/>
              </a:spcAft>
              <a:buNone/>
            </a:pPr>
            <a:endParaRPr lang="da-DK" sz="900" b="1" kern="1200" noProof="0">
              <a:solidFill>
                <a:schemeClr val="tx1"/>
              </a:solidFill>
              <a:latin typeface="KBH Tekst" panose="00000500000000000000" pitchFamily="2"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p:txBody>
      </p:sp>
      <p:sp>
        <p:nvSpPr>
          <p:cNvPr id="138" name="Rektangel 137">
            <a:extLst>
              <a:ext uri="{FF2B5EF4-FFF2-40B4-BE49-F238E27FC236}">
                <a16:creationId xmlns:a16="http://schemas.microsoft.com/office/drawing/2014/main" id="{EEDEDD8C-67A1-45E2-88FB-2AEB62EEF1A8}"/>
              </a:ext>
            </a:extLst>
          </p:cNvPr>
          <p:cNvSpPr/>
          <p:nvPr/>
        </p:nvSpPr>
        <p:spPr>
          <a:xfrm>
            <a:off x="8173714" y="2289753"/>
            <a:ext cx="1872000" cy="1539405"/>
          </a:xfrm>
          <a:prstGeom prst="rect">
            <a:avLst/>
          </a:prstGeom>
          <a:solidFill>
            <a:schemeClr val="bg1"/>
          </a:solidFill>
          <a:ln w="3175" cap="flat" cmpd="sng" algn="ctr">
            <a:solidFill>
              <a:srgbClr val="45AB90"/>
            </a:solidFill>
            <a:prstDash val="solid"/>
            <a:miter lim="800000"/>
          </a:ln>
          <a:effectLst/>
        </p:spPr>
        <p:txBody>
          <a:bodyPr lIns="108000" tIns="108000" rIns="108000" bIns="108000" rtlCol="0" anchor="t"/>
          <a:lstStyle/>
          <a:p>
            <a:pPr defTabSz="444500">
              <a:spcBef>
                <a:spcPct val="0"/>
              </a:spcBef>
              <a:spcAft>
                <a:spcPts val="300"/>
              </a:spcAft>
            </a:pPr>
            <a:r>
              <a:rPr lang="da-DK" sz="900" b="1">
                <a:solidFill>
                  <a:schemeClr val="tx1"/>
                </a:solidFill>
                <a:latin typeface="KBH Tekst" panose="00000500000000000000" pitchFamily="2" charset="0"/>
              </a:rPr>
              <a:t>Opgaver</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Afklar barrierer for at besvare spørgeskemaet</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Afklar hvordan jeres </a:t>
            </a:r>
            <a:r>
              <a:rPr lang="da-DK" sz="900">
                <a:latin typeface="KBH Tekst" panose="00000500000000000000" pitchFamily="2" charset="0"/>
              </a:rPr>
              <a:t>patienter</a:t>
            </a:r>
            <a:r>
              <a:rPr lang="da-DK" sz="900">
                <a:solidFill>
                  <a:schemeClr val="tx1"/>
                </a:solidFill>
                <a:latin typeface="KBH Tekst" panose="00000500000000000000" pitchFamily="2" charset="0"/>
              </a:rPr>
              <a:t> kan rekrutteres til PRO</a:t>
            </a:r>
            <a:endParaRPr lang="da-DK" sz="900"/>
          </a:p>
          <a:p>
            <a:pPr defTabSz="444500">
              <a:spcBef>
                <a:spcPct val="0"/>
              </a:spcBef>
              <a:spcAft>
                <a:spcPts val="300"/>
              </a:spcAft>
            </a:pPr>
            <a:endParaRPr lang="da-DK" sz="900" kern="1200" noProof="0">
              <a:solidFill>
                <a:schemeClr val="tx1"/>
              </a:solidFill>
              <a:latin typeface="KBH Tekst" panose="00000500000000000000" pitchFamily="2" charset="0"/>
            </a:endParaRPr>
          </a:p>
          <a:p>
            <a:pPr defTabSz="444500">
              <a:spcBef>
                <a:spcPct val="0"/>
              </a:spcBef>
              <a:spcAft>
                <a:spcPts val="300"/>
              </a:spcAft>
            </a:pPr>
            <a:r>
              <a:rPr lang="da-DK" sz="900" b="1" kern="1200" noProof="0">
                <a:solidFill>
                  <a:schemeClr val="tx1"/>
                </a:solidFill>
                <a:latin typeface="KBH Tekst" panose="00000500000000000000" pitchFamily="2" charset="0"/>
              </a:rPr>
              <a:t>Hvordan</a:t>
            </a:r>
            <a:r>
              <a:rPr lang="da-DK" sz="900" kern="1200" noProof="0">
                <a:solidFill>
                  <a:schemeClr val="tx1"/>
                </a:solidFill>
                <a:latin typeface="KBH Tekst" panose="00000500000000000000" pitchFamily="2" charset="0"/>
              </a:rPr>
              <a:t> Se anbefaling 9</a:t>
            </a:r>
            <a:endParaRPr lang="da-DK" sz="900">
              <a:latin typeface="KBH Tekst" panose="00000500000000000000" pitchFamily="2" charset="0"/>
            </a:endParaRPr>
          </a:p>
          <a:p>
            <a:pPr marL="0" lvl="0" indent="0" defTabSz="622300">
              <a:lnSpc>
                <a:spcPct val="90000"/>
              </a:lnSpc>
              <a:spcBef>
                <a:spcPct val="0"/>
              </a:spcBef>
              <a:spcAft>
                <a:spcPts val="300"/>
              </a:spcAft>
              <a:buNone/>
            </a:pPr>
            <a:endParaRPr lang="da-DK" sz="1600" b="1" kern="1200" noProof="0">
              <a:solidFill>
                <a:schemeClr val="tx1"/>
              </a:solidFill>
              <a:latin typeface="KBH Tekst" panose="00000500000000000000" pitchFamily="2" charset="0"/>
            </a:endParaRPr>
          </a:p>
        </p:txBody>
      </p:sp>
      <p:sp>
        <p:nvSpPr>
          <p:cNvPr id="139" name="Rektangel 138">
            <a:extLst>
              <a:ext uri="{FF2B5EF4-FFF2-40B4-BE49-F238E27FC236}">
                <a16:creationId xmlns:a16="http://schemas.microsoft.com/office/drawing/2014/main" id="{9A0ABC8D-42D9-484E-98C5-6F6CCFBDA9FA}"/>
              </a:ext>
            </a:extLst>
          </p:cNvPr>
          <p:cNvSpPr/>
          <p:nvPr/>
        </p:nvSpPr>
        <p:spPr>
          <a:xfrm>
            <a:off x="10182856" y="2289754"/>
            <a:ext cx="1872000" cy="3436870"/>
          </a:xfrm>
          <a:prstGeom prst="rect">
            <a:avLst/>
          </a:prstGeom>
          <a:solidFill>
            <a:schemeClr val="bg1"/>
          </a:solidFill>
          <a:ln w="3175" cap="flat" cmpd="sng" algn="ctr">
            <a:solidFill>
              <a:srgbClr val="45AB90"/>
            </a:solidFill>
            <a:prstDash val="solid"/>
            <a:miter lim="800000"/>
          </a:ln>
          <a:effectLst/>
        </p:spPr>
        <p:txBody>
          <a:bodyPr lIns="108000" tIns="108000" rIns="108000" bIns="108000" rtlCol="0" anchor="t"/>
          <a:lstStyle/>
          <a:p>
            <a:pPr defTabSz="444500">
              <a:spcBef>
                <a:spcPct val="0"/>
              </a:spcBef>
              <a:spcAft>
                <a:spcPts val="300"/>
              </a:spcAft>
            </a:pPr>
            <a:r>
              <a:rPr lang="da-DK" sz="900" b="1">
                <a:solidFill>
                  <a:schemeClr val="tx1"/>
                </a:solidFill>
                <a:latin typeface="KBH Tekst" panose="00000500000000000000" pitchFamily="2" charset="0"/>
              </a:rPr>
              <a:t>Opgaver lige inden kick </a:t>
            </a:r>
            <a:r>
              <a:rPr lang="da-DK" sz="900" b="1" err="1">
                <a:solidFill>
                  <a:schemeClr val="tx1"/>
                </a:solidFill>
                <a:latin typeface="KBH Tekst" panose="00000500000000000000" pitchFamily="2" charset="0"/>
              </a:rPr>
              <a:t>off</a:t>
            </a:r>
            <a:endParaRPr lang="da-DK" sz="900" b="1">
              <a:solidFill>
                <a:schemeClr val="tx1"/>
              </a:solidFill>
              <a:latin typeface="KBH Tekst" panose="00000500000000000000" pitchFamily="2" charset="0"/>
            </a:endParaRP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Teste 1-2 PRO samtaler og følge op</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Teste arbejdsgange</a:t>
            </a:r>
            <a:endParaRPr lang="da-DK" sz="900"/>
          </a:p>
          <a:p>
            <a:pPr defTabSz="444500">
              <a:spcBef>
                <a:spcPct val="0"/>
              </a:spcBef>
              <a:spcAft>
                <a:spcPts val="300"/>
              </a:spcAft>
            </a:pPr>
            <a:endParaRPr lang="da-DK" sz="900" kern="1200" noProof="0">
              <a:solidFill>
                <a:schemeClr val="tx1"/>
              </a:solidFill>
              <a:latin typeface="KBH Tekst" panose="00000500000000000000" pitchFamily="2" charset="0"/>
            </a:endParaRPr>
          </a:p>
          <a:p>
            <a:pPr defTabSz="444500">
              <a:spcBef>
                <a:spcPct val="0"/>
              </a:spcBef>
              <a:spcAft>
                <a:spcPts val="300"/>
              </a:spcAft>
            </a:pPr>
            <a:r>
              <a:rPr lang="da-DK" sz="900" b="1">
                <a:solidFill>
                  <a:schemeClr val="tx1"/>
                </a:solidFill>
                <a:latin typeface="KBH Tekst" panose="00000500000000000000" pitchFamily="2" charset="0"/>
              </a:rPr>
              <a:t>Opgaver lige efter kick </a:t>
            </a:r>
            <a:r>
              <a:rPr lang="da-DK" sz="900" b="1" err="1">
                <a:solidFill>
                  <a:schemeClr val="tx1"/>
                </a:solidFill>
                <a:latin typeface="KBH Tekst" panose="00000500000000000000" pitchFamily="2" charset="0"/>
              </a:rPr>
              <a:t>off</a:t>
            </a:r>
            <a:endParaRPr lang="da-DK" sz="900" b="1">
              <a:solidFill>
                <a:schemeClr val="tx1"/>
              </a:solidFill>
              <a:latin typeface="KBH Tekst" panose="00000500000000000000" pitchFamily="2" charset="0"/>
            </a:endParaRPr>
          </a:p>
          <a:p>
            <a:pPr marL="171450" lvl="0" indent="-171450" algn="l"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Sundhedsprofessionelle går med til hinandens PRO samtaler</a:t>
            </a:r>
          </a:p>
          <a:p>
            <a:pPr marL="171450" lvl="0" indent="-171450" algn="l" defTabSz="444500">
              <a:spcBef>
                <a:spcPct val="0"/>
              </a:spcBef>
              <a:spcAft>
                <a:spcPts val="300"/>
              </a:spcAft>
              <a:buFont typeface="Arial" panose="020B0604020202020204" pitchFamily="34" charset="0"/>
              <a:buChar char="•"/>
            </a:pPr>
            <a:r>
              <a:rPr lang="da-DK" sz="900" b="0" kern="1200" noProof="0">
                <a:solidFill>
                  <a:schemeClr val="tx1"/>
                </a:solidFill>
                <a:latin typeface="KBH Tekst" panose="00000500000000000000" pitchFamily="2" charset="0"/>
              </a:rPr>
              <a:t>Ekstra tid til de første PRO samtaler de første måneder for at blive fortrolig med PRO</a:t>
            </a:r>
            <a:endParaRPr lang="da-DK" sz="900">
              <a:solidFill>
                <a:schemeClr val="tx1"/>
              </a:solidFill>
              <a:latin typeface="KBH Tekst" panose="00000500000000000000" pitchFamily="2" charset="0"/>
            </a:endParaRPr>
          </a:p>
          <a:p>
            <a:pPr marL="171450" lvl="0" indent="-171450" algn="l"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O</a:t>
            </a:r>
            <a:r>
              <a:rPr lang="da-DK" sz="900" b="0" kern="1200" noProof="0" err="1">
                <a:solidFill>
                  <a:schemeClr val="tx1"/>
                </a:solidFill>
                <a:latin typeface="KBH Tekst" panose="00000500000000000000" pitchFamily="2" charset="0"/>
              </a:rPr>
              <a:t>psamlingsmøder</a:t>
            </a:r>
            <a:endParaRPr lang="da-DK" sz="900" b="0" kern="1200" noProof="0">
              <a:solidFill>
                <a:schemeClr val="tx1"/>
              </a:solidFill>
              <a:latin typeface="KBH Tekst" panose="00000500000000000000" pitchFamily="2" charset="0"/>
            </a:endParaRPr>
          </a:p>
          <a:p>
            <a:pPr marL="171450" lvl="0" indent="-171450" algn="l"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Hjælpe ved behov med det praktiske, tekniske eller med at italesætte eventuelle bekymringer</a:t>
            </a:r>
            <a:endParaRPr lang="da-DK" sz="900" kern="1200" noProof="0">
              <a:solidFill>
                <a:schemeClr val="tx1"/>
              </a:solidFill>
              <a:latin typeface="KBH Tekst" panose="00000500000000000000" pitchFamily="2" charset="0"/>
            </a:endParaRPr>
          </a:p>
          <a:p>
            <a:pPr defTabSz="444500">
              <a:spcBef>
                <a:spcPct val="0"/>
              </a:spcBef>
              <a:spcAft>
                <a:spcPts val="300"/>
              </a:spcAft>
            </a:pPr>
            <a:endParaRPr lang="da-DK" sz="900" kern="1200" noProof="0">
              <a:solidFill>
                <a:schemeClr val="tx1"/>
              </a:solidFill>
              <a:latin typeface="KBH Tekst" panose="00000500000000000000" pitchFamily="2" charset="0"/>
            </a:endParaRPr>
          </a:p>
          <a:p>
            <a:pPr defTabSz="444500">
              <a:spcBef>
                <a:spcPct val="0"/>
              </a:spcBef>
              <a:spcAft>
                <a:spcPts val="300"/>
              </a:spcAft>
            </a:pPr>
            <a:r>
              <a:rPr lang="da-DK" sz="900" b="1" kern="1200" noProof="0">
                <a:solidFill>
                  <a:schemeClr val="tx1"/>
                </a:solidFill>
                <a:latin typeface="KBH Tekst" panose="00000500000000000000" pitchFamily="2" charset="0"/>
              </a:rPr>
              <a:t>Hvordan</a:t>
            </a:r>
            <a:r>
              <a:rPr lang="da-DK" sz="900" kern="1200" noProof="0">
                <a:solidFill>
                  <a:schemeClr val="tx1"/>
                </a:solidFill>
                <a:latin typeface="KBH Tekst" panose="00000500000000000000" pitchFamily="2" charset="0"/>
              </a:rPr>
              <a:t> Se anbefaling 7</a:t>
            </a:r>
            <a:endParaRPr lang="da-DK" sz="900">
              <a:latin typeface="KBH Tekst" panose="00000500000000000000" pitchFamily="2" charset="0"/>
            </a:endParaRPr>
          </a:p>
          <a:p>
            <a:pPr lvl="0" defTabSz="444500">
              <a:spcBef>
                <a:spcPct val="0"/>
              </a:spcBef>
              <a:spcAft>
                <a:spcPts val="300"/>
              </a:spcAft>
            </a:pPr>
            <a:endParaRPr lang="da-DK" sz="1400" b="1">
              <a:solidFill>
                <a:schemeClr val="tx1"/>
              </a:solidFill>
              <a:latin typeface="KBH Tekst" panose="00000500000000000000" pitchFamily="2" charset="0"/>
            </a:endParaRPr>
          </a:p>
          <a:p>
            <a:pPr lvl="0" defTabSz="444500">
              <a:spcBef>
                <a:spcPct val="0"/>
              </a:spcBef>
              <a:spcAft>
                <a:spcPts val="300"/>
              </a:spcAft>
            </a:pPr>
            <a:endParaRPr lang="da-DK" sz="1400" b="1">
              <a:solidFill>
                <a:schemeClr val="tx1"/>
              </a:solidFill>
              <a:latin typeface="KBH Tekst" panose="00000500000000000000" pitchFamily="2" charset="0"/>
            </a:endParaRPr>
          </a:p>
          <a:p>
            <a:pPr lvl="0" defTabSz="444500">
              <a:spcBef>
                <a:spcPct val="0"/>
              </a:spcBef>
              <a:spcAft>
                <a:spcPts val="300"/>
              </a:spcAft>
            </a:pPr>
            <a:endParaRPr lang="da-DK" sz="1400" b="1">
              <a:solidFill>
                <a:schemeClr val="tx1"/>
              </a:solidFill>
              <a:latin typeface="KBH Tekst" panose="00000500000000000000" pitchFamily="2"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p:txBody>
      </p:sp>
      <p:sp>
        <p:nvSpPr>
          <p:cNvPr id="141" name="Rektangel 140">
            <a:extLst>
              <a:ext uri="{FF2B5EF4-FFF2-40B4-BE49-F238E27FC236}">
                <a16:creationId xmlns:a16="http://schemas.microsoft.com/office/drawing/2014/main" id="{4465B994-7979-4454-9966-8FAF3EA8352E}"/>
              </a:ext>
            </a:extLst>
          </p:cNvPr>
          <p:cNvSpPr/>
          <p:nvPr/>
        </p:nvSpPr>
        <p:spPr>
          <a:xfrm>
            <a:off x="2146286" y="2289753"/>
            <a:ext cx="1872000" cy="2080769"/>
          </a:xfrm>
          <a:prstGeom prst="rect">
            <a:avLst/>
          </a:prstGeom>
          <a:solidFill>
            <a:schemeClr val="bg1"/>
          </a:solidFill>
          <a:ln w="3175" cap="flat" cmpd="sng" algn="ctr">
            <a:solidFill>
              <a:srgbClr val="45AB90"/>
            </a:solidFill>
            <a:prstDash val="solid"/>
            <a:miter lim="800000"/>
          </a:ln>
          <a:effectLst/>
        </p:spPr>
        <p:txBody>
          <a:bodyPr lIns="108000" tIns="108000" rIns="108000" bIns="108000" rtlCol="0" anchor="t"/>
          <a:lstStyle/>
          <a:p>
            <a:pPr defTabSz="444500">
              <a:spcBef>
                <a:spcPct val="0"/>
              </a:spcBef>
              <a:spcAft>
                <a:spcPts val="300"/>
              </a:spcAft>
            </a:pPr>
            <a:r>
              <a:rPr lang="da-DK" sz="900" b="1">
                <a:solidFill>
                  <a:schemeClr val="tx1"/>
                </a:solidFill>
                <a:latin typeface="KBH Tekst" panose="00000500000000000000" pitchFamily="2" charset="0"/>
              </a:rPr>
              <a:t>Opgaver</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Helikopterpræsentation af PRO</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Præsentation af spørgeskemaet</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Præsentation af it-løsning</a:t>
            </a:r>
          </a:p>
          <a:p>
            <a:pPr marL="171450" indent="-171450" defTabSz="444500">
              <a:spcBef>
                <a:spcPct val="0"/>
              </a:spcBef>
              <a:spcAft>
                <a:spcPts val="300"/>
              </a:spcAft>
              <a:buFont typeface="Arial" panose="020B0604020202020204" pitchFamily="34" charset="0"/>
              <a:buChar char="•"/>
            </a:pPr>
            <a:r>
              <a:rPr lang="da-DK" sz="900">
                <a:solidFill>
                  <a:schemeClr val="tx1"/>
                </a:solidFill>
                <a:latin typeface="KBH Tekst" panose="00000500000000000000" pitchFamily="2" charset="0"/>
              </a:rPr>
              <a:t>Oplæg fra ekstern sundhedsprofessionel med erfaring om PRO</a:t>
            </a:r>
            <a:endParaRPr lang="da-DK" sz="900" kern="1200" noProof="0">
              <a:solidFill>
                <a:schemeClr val="tx1"/>
              </a:solidFill>
              <a:latin typeface="KBH Tekst" panose="00000500000000000000" pitchFamily="2" charset="0"/>
            </a:endParaRPr>
          </a:p>
          <a:p>
            <a:pPr defTabSz="444500">
              <a:spcBef>
                <a:spcPct val="0"/>
              </a:spcBef>
              <a:spcAft>
                <a:spcPts val="300"/>
              </a:spcAft>
            </a:pPr>
            <a:endParaRPr lang="da-DK" sz="900" kern="1200" noProof="0">
              <a:solidFill>
                <a:schemeClr val="tx1"/>
              </a:solidFill>
              <a:latin typeface="KBH Tekst" panose="00000500000000000000" pitchFamily="2" charset="0"/>
            </a:endParaRPr>
          </a:p>
          <a:p>
            <a:pPr defTabSz="444500">
              <a:spcBef>
                <a:spcPct val="0"/>
              </a:spcBef>
              <a:spcAft>
                <a:spcPts val="300"/>
              </a:spcAft>
            </a:pPr>
            <a:r>
              <a:rPr lang="da-DK" sz="900" b="1" kern="1200" noProof="0">
                <a:solidFill>
                  <a:schemeClr val="tx1"/>
                </a:solidFill>
                <a:latin typeface="KBH Tekst" panose="00000500000000000000" pitchFamily="2" charset="0"/>
              </a:rPr>
              <a:t>Hvordan</a:t>
            </a:r>
            <a:r>
              <a:rPr lang="da-DK" sz="900" kern="1200" noProof="0">
                <a:solidFill>
                  <a:schemeClr val="tx1"/>
                </a:solidFill>
                <a:latin typeface="KBH Tekst" panose="00000500000000000000" pitchFamily="2" charset="0"/>
              </a:rPr>
              <a:t> Se anbefaling 5</a:t>
            </a:r>
            <a:endParaRPr lang="da-DK" sz="900">
              <a:latin typeface="KBH Tekst" panose="00000500000000000000" pitchFamily="2"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da-DK" sz="900" b="0" i="0" u="none" strike="noStrike" kern="0" cap="none" spc="0" normalizeH="0" baseline="0" noProof="0">
              <a:ln>
                <a:noFill/>
              </a:ln>
              <a:effectLst/>
              <a:uLnTx/>
              <a:uFillTx/>
              <a:latin typeface="KBH Tekst" panose="00000500000000000000" pitchFamily="2" charset="0"/>
              <a:ea typeface="+mn-ea"/>
              <a:cs typeface="+mn-cs"/>
            </a:endParaRPr>
          </a:p>
        </p:txBody>
      </p:sp>
      <p:sp>
        <p:nvSpPr>
          <p:cNvPr id="144" name="Rektangel 143">
            <a:extLst>
              <a:ext uri="{FF2B5EF4-FFF2-40B4-BE49-F238E27FC236}">
                <a16:creationId xmlns:a16="http://schemas.microsoft.com/office/drawing/2014/main" id="{FB5E626B-C55A-4F76-9E4E-DE16822ADB38}"/>
              </a:ext>
            </a:extLst>
          </p:cNvPr>
          <p:cNvSpPr/>
          <p:nvPr/>
        </p:nvSpPr>
        <p:spPr>
          <a:xfrm>
            <a:off x="143687" y="1635935"/>
            <a:ext cx="1872000" cy="540000"/>
          </a:xfrm>
          <a:prstGeom prst="rect">
            <a:avLst/>
          </a:prstGeom>
          <a:solidFill>
            <a:srgbClr val="78C8B3"/>
          </a:solidFill>
          <a:ln w="3175" cap="flat" cmpd="sng" algn="ctr">
            <a:solidFill>
              <a:srgbClr val="78C8B3"/>
            </a:solidFill>
            <a:prstDash val="solid"/>
            <a:miter lim="800000"/>
          </a:ln>
          <a:effectLst/>
        </p:spPr>
        <p:txBody>
          <a:bodyPr lIns="108000" tIns="108000" rIns="108000" b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a:ln>
                  <a:noFill/>
                </a:ln>
                <a:effectLst/>
                <a:uLnTx/>
                <a:uFillTx/>
                <a:latin typeface="KBH Tekst" panose="00000500000000000000" pitchFamily="2" charset="0"/>
              </a:rPr>
              <a:t>Indledende fase</a:t>
            </a:r>
          </a:p>
        </p:txBody>
      </p:sp>
      <p:sp>
        <p:nvSpPr>
          <p:cNvPr id="5" name="Pladsholder til slidenummer 4">
            <a:extLst>
              <a:ext uri="{FF2B5EF4-FFF2-40B4-BE49-F238E27FC236}">
                <a16:creationId xmlns:a16="http://schemas.microsoft.com/office/drawing/2014/main" id="{AEA4DF63-FE3D-45F5-8A18-5D07BBB73FF7}"/>
              </a:ext>
            </a:extLst>
          </p:cNvPr>
          <p:cNvSpPr>
            <a:spLocks noGrp="1"/>
          </p:cNvSpPr>
          <p:nvPr>
            <p:ph type="sldNum" sz="quarter" idx="12"/>
          </p:nvPr>
        </p:nvSpPr>
        <p:spPr/>
        <p:txBody>
          <a:bodyPr/>
          <a:lstStyle/>
          <a:p>
            <a:fld id="{24C8C45C-947F-4981-8B3F-4F32E973C901}" type="slidenum">
              <a:rPr lang="da-DK" smtClean="0"/>
              <a:pPr/>
              <a:t>5</a:t>
            </a:fld>
            <a:endParaRPr lang="da-DK"/>
          </a:p>
        </p:txBody>
      </p:sp>
      <p:sp>
        <p:nvSpPr>
          <p:cNvPr id="46" name="Pladsholder til indhold 2">
            <a:extLst>
              <a:ext uri="{FF2B5EF4-FFF2-40B4-BE49-F238E27FC236}">
                <a16:creationId xmlns:a16="http://schemas.microsoft.com/office/drawing/2014/main" id="{126C753E-0748-4221-933C-BF1B29526F5F}"/>
              </a:ext>
            </a:extLst>
          </p:cNvPr>
          <p:cNvSpPr txBox="1">
            <a:spLocks/>
          </p:cNvSpPr>
          <p:nvPr/>
        </p:nvSpPr>
        <p:spPr>
          <a:xfrm>
            <a:off x="72570" y="198690"/>
            <a:ext cx="12045600" cy="1334626"/>
          </a:xfrm>
          <a:prstGeom prst="rect">
            <a:avLst/>
          </a:prstGeom>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Aft>
                <a:spcPts val="0"/>
              </a:spcAft>
              <a:buNone/>
            </a:pPr>
            <a:r>
              <a:rPr lang="da-DK" sz="1800" b="1">
                <a:solidFill>
                  <a:schemeClr val="tx1"/>
                </a:solidFill>
                <a:latin typeface="+mj-lt"/>
              </a:rPr>
              <a:t>Anbefaling 1: Hvad skal der til for at blive klar til PRO? (</a:t>
            </a:r>
            <a:r>
              <a:rPr lang="da-DK" sz="1800">
                <a:solidFill>
                  <a:schemeClr val="tx1"/>
                </a:solidFill>
                <a:latin typeface="+mj-lt"/>
              </a:rPr>
              <a:t>faser og omfang)</a:t>
            </a:r>
          </a:p>
          <a:p>
            <a:pPr marL="0" indent="0">
              <a:spcAft>
                <a:spcPts val="0"/>
              </a:spcAft>
              <a:buNone/>
            </a:pPr>
            <a:endParaRPr lang="da-DK" sz="1400" i="1">
              <a:solidFill>
                <a:schemeClr val="tx1"/>
              </a:solidFill>
              <a:latin typeface="KBH Tekst" panose="00000500000000000000" pitchFamily="2" charset="0"/>
            </a:endParaRPr>
          </a:p>
          <a:p>
            <a:pPr marL="0" indent="0">
              <a:spcAft>
                <a:spcPts val="0"/>
              </a:spcAft>
              <a:buNone/>
            </a:pPr>
            <a:r>
              <a:rPr lang="da-DK" sz="1200">
                <a:solidFill>
                  <a:schemeClr val="tx1"/>
                </a:solidFill>
                <a:latin typeface="KBH Tekst" panose="00000500000000000000" pitchFamily="2" charset="0"/>
              </a:rPr>
              <a:t>Sørg for at afsætte god tid til at blive klar til at afprøve PRO.</a:t>
            </a:r>
          </a:p>
          <a:p>
            <a:pPr marL="0" indent="0">
              <a:spcAft>
                <a:spcPts val="0"/>
              </a:spcAft>
              <a:buNone/>
            </a:pPr>
            <a:r>
              <a:rPr lang="da-DK" sz="1200">
                <a:solidFill>
                  <a:schemeClr val="tx1"/>
                </a:solidFill>
                <a:latin typeface="KBH Tekst" panose="00000500000000000000" pitchFamily="2" charset="0"/>
              </a:rPr>
              <a:t>Nedenfor er der opridset en række forberedende faser, opgaver og møder. </a:t>
            </a:r>
          </a:p>
          <a:p>
            <a:pPr marL="0" indent="0">
              <a:spcAft>
                <a:spcPts val="0"/>
              </a:spcAft>
              <a:buNone/>
            </a:pPr>
            <a:r>
              <a:rPr lang="da-DK" sz="1200">
                <a:solidFill>
                  <a:schemeClr val="tx1"/>
                </a:solidFill>
                <a:latin typeface="KBH Tekst" panose="00000500000000000000" pitchFamily="2" charset="0"/>
              </a:rPr>
              <a:t>Der er desuden vedhæftet eksempler fra alle sektorer om omfanget for de opgaver og møder, som I kan holde.</a:t>
            </a:r>
          </a:p>
        </p:txBody>
      </p:sp>
      <p:sp>
        <p:nvSpPr>
          <p:cNvPr id="70" name="Rektangel 69">
            <a:extLst>
              <a:ext uri="{FF2B5EF4-FFF2-40B4-BE49-F238E27FC236}">
                <a16:creationId xmlns:a16="http://schemas.microsoft.com/office/drawing/2014/main" id="{5CEE75A3-2F89-4C6C-9371-926641235FC9}"/>
              </a:ext>
            </a:extLst>
          </p:cNvPr>
          <p:cNvSpPr/>
          <p:nvPr/>
        </p:nvSpPr>
        <p:spPr>
          <a:xfrm>
            <a:off x="226126" y="6135216"/>
            <a:ext cx="3600000" cy="61200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pic>
        <p:nvPicPr>
          <p:cNvPr id="71" name="Billede 70">
            <a:extLst>
              <a:ext uri="{FF2B5EF4-FFF2-40B4-BE49-F238E27FC236}">
                <a16:creationId xmlns:a16="http://schemas.microsoft.com/office/drawing/2014/main" id="{B55CF1B2-8F6D-4116-8448-253450D63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6875" l="2222" r="97778">
                        <a14:foregroundMark x1="44444" y1="14844" x2="44444" y2="14844"/>
                        <a14:foregroundMark x1="33333" y1="96875" x2="33333" y2="96875"/>
                        <a14:foregroundMark x1="97778" y1="54688" x2="97778" y2="54688"/>
                        <a14:foregroundMark x1="74074" y1="781" x2="74074" y2="781"/>
                        <a14:foregroundMark x1="8148" y1="43750" x2="8148" y2="43750"/>
                        <a14:foregroundMark x1="2222" y1="50781" x2="2222" y2="50781"/>
                      </a14:backgroundRemoval>
                    </a14:imgEffect>
                    <a14:imgEffect>
                      <a14:brightnessContrast bright="-40000" contrast="40000"/>
                    </a14:imgEffect>
                  </a14:imgLayer>
                </a14:imgProps>
              </a:ext>
            </a:extLst>
          </a:blip>
          <a:stretch>
            <a:fillRect/>
          </a:stretch>
        </p:blipFill>
        <p:spPr>
          <a:xfrm>
            <a:off x="308084" y="6245844"/>
            <a:ext cx="439549" cy="416758"/>
          </a:xfrm>
          <a:prstGeom prst="rect">
            <a:avLst/>
          </a:prstGeom>
        </p:spPr>
      </p:pic>
      <p:sp>
        <p:nvSpPr>
          <p:cNvPr id="72" name="Tekstfelt 71">
            <a:extLst>
              <a:ext uri="{FF2B5EF4-FFF2-40B4-BE49-F238E27FC236}">
                <a16:creationId xmlns:a16="http://schemas.microsoft.com/office/drawing/2014/main" id="{78D77E1E-578F-4FD5-8A37-83A789E2BD7F}"/>
              </a:ext>
            </a:extLst>
          </p:cNvPr>
          <p:cNvSpPr txBox="1"/>
          <p:nvPr/>
        </p:nvSpPr>
        <p:spPr>
          <a:xfrm>
            <a:off x="776656" y="6325578"/>
            <a:ext cx="3052811" cy="261610"/>
          </a:xfrm>
          <a:prstGeom prst="rect">
            <a:avLst/>
          </a:prstGeom>
          <a:noFill/>
          <a:ln>
            <a:noFill/>
          </a:ln>
        </p:spPr>
        <p:txBody>
          <a:bodyPr wrap="square">
            <a:spAutoFit/>
          </a:bodyPr>
          <a:lstStyle/>
          <a:p>
            <a:r>
              <a:rPr lang="da-DK" sz="1100" b="1">
                <a:latin typeface="KBH Tekst" panose="00000500000000000000" pitchFamily="2" charset="0"/>
              </a:rPr>
              <a:t>Se opgave-liste (detaljeret)</a:t>
            </a:r>
          </a:p>
        </p:txBody>
      </p:sp>
      <p:sp>
        <p:nvSpPr>
          <p:cNvPr id="73" name="Rektangel 72">
            <a:extLst>
              <a:ext uri="{FF2B5EF4-FFF2-40B4-BE49-F238E27FC236}">
                <a16:creationId xmlns:a16="http://schemas.microsoft.com/office/drawing/2014/main" id="{EE37560D-63DA-4767-9D62-0576BA8E96C2}"/>
              </a:ext>
            </a:extLst>
          </p:cNvPr>
          <p:cNvSpPr/>
          <p:nvPr/>
        </p:nvSpPr>
        <p:spPr>
          <a:xfrm>
            <a:off x="4174126" y="6135216"/>
            <a:ext cx="3600000" cy="61200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pic>
        <p:nvPicPr>
          <p:cNvPr id="74" name="Billede 73">
            <a:extLst>
              <a:ext uri="{FF2B5EF4-FFF2-40B4-BE49-F238E27FC236}">
                <a16:creationId xmlns:a16="http://schemas.microsoft.com/office/drawing/2014/main" id="{5735E4CF-0282-4801-82A3-FB6CF301C2B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6875" l="2222" r="97778">
                        <a14:foregroundMark x1="44444" y1="14844" x2="44444" y2="14844"/>
                        <a14:foregroundMark x1="33333" y1="96875" x2="33333" y2="96875"/>
                        <a14:foregroundMark x1="97778" y1="54688" x2="97778" y2="54688"/>
                        <a14:foregroundMark x1="74074" y1="781" x2="74074" y2="781"/>
                        <a14:foregroundMark x1="8148" y1="43750" x2="8148" y2="43750"/>
                        <a14:foregroundMark x1="2222" y1="50781" x2="2222" y2="50781"/>
                      </a14:backgroundRemoval>
                    </a14:imgEffect>
                    <a14:imgEffect>
                      <a14:brightnessContrast bright="-40000" contrast="40000"/>
                    </a14:imgEffect>
                  </a14:imgLayer>
                </a14:imgProps>
              </a:ext>
            </a:extLst>
          </a:blip>
          <a:stretch>
            <a:fillRect/>
          </a:stretch>
        </p:blipFill>
        <p:spPr>
          <a:xfrm>
            <a:off x="4280150" y="6250852"/>
            <a:ext cx="439549" cy="416758"/>
          </a:xfrm>
          <a:prstGeom prst="rect">
            <a:avLst/>
          </a:prstGeom>
        </p:spPr>
      </p:pic>
      <p:sp>
        <p:nvSpPr>
          <p:cNvPr id="75" name="Tekstfelt 74">
            <a:extLst>
              <a:ext uri="{FF2B5EF4-FFF2-40B4-BE49-F238E27FC236}">
                <a16:creationId xmlns:a16="http://schemas.microsoft.com/office/drawing/2014/main" id="{5C3A1DCB-FEAE-40E4-A139-F4488378645D}"/>
              </a:ext>
            </a:extLst>
          </p:cNvPr>
          <p:cNvSpPr txBox="1"/>
          <p:nvPr/>
        </p:nvSpPr>
        <p:spPr>
          <a:xfrm>
            <a:off x="4748722" y="6325578"/>
            <a:ext cx="3595606" cy="261610"/>
          </a:xfrm>
          <a:prstGeom prst="rect">
            <a:avLst/>
          </a:prstGeom>
          <a:noFill/>
          <a:ln>
            <a:noFill/>
          </a:ln>
        </p:spPr>
        <p:txBody>
          <a:bodyPr wrap="square">
            <a:spAutoFit/>
          </a:bodyPr>
          <a:lstStyle/>
          <a:p>
            <a:r>
              <a:rPr lang="da-DK" sz="1100" b="1">
                <a:latin typeface="KBH Tekst" panose="00000500000000000000" pitchFamily="2" charset="0"/>
              </a:rPr>
              <a:t>Diagram: personer og rollefordeling</a:t>
            </a:r>
          </a:p>
        </p:txBody>
      </p:sp>
      <p:sp>
        <p:nvSpPr>
          <p:cNvPr id="78" name="Rektangel 77">
            <a:extLst>
              <a:ext uri="{FF2B5EF4-FFF2-40B4-BE49-F238E27FC236}">
                <a16:creationId xmlns:a16="http://schemas.microsoft.com/office/drawing/2014/main" id="{14221C40-E16F-426B-8930-E8921A5B216D}"/>
              </a:ext>
            </a:extLst>
          </p:cNvPr>
          <p:cNvSpPr/>
          <p:nvPr/>
        </p:nvSpPr>
        <p:spPr>
          <a:xfrm>
            <a:off x="8118785" y="6135216"/>
            <a:ext cx="3884542" cy="61200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79" name="Tekstfelt 78">
            <a:extLst>
              <a:ext uri="{FF2B5EF4-FFF2-40B4-BE49-F238E27FC236}">
                <a16:creationId xmlns:a16="http://schemas.microsoft.com/office/drawing/2014/main" id="{8F74FE5D-360C-4440-A790-7DB850E8A851}"/>
              </a:ext>
            </a:extLst>
          </p:cNvPr>
          <p:cNvSpPr txBox="1"/>
          <p:nvPr/>
        </p:nvSpPr>
        <p:spPr>
          <a:xfrm>
            <a:off x="8760290" y="6325578"/>
            <a:ext cx="2134344" cy="261610"/>
          </a:xfrm>
          <a:prstGeom prst="rect">
            <a:avLst/>
          </a:prstGeom>
          <a:noFill/>
          <a:ln>
            <a:noFill/>
          </a:ln>
        </p:spPr>
        <p:txBody>
          <a:bodyPr wrap="square">
            <a:spAutoFit/>
          </a:bodyPr>
          <a:lstStyle/>
          <a:p>
            <a:r>
              <a:rPr lang="da-DK" sz="1100" b="1">
                <a:latin typeface="KBH Tekst" panose="00000500000000000000" pitchFamily="2" charset="0"/>
              </a:rPr>
              <a:t>Eksempler på omfang</a:t>
            </a:r>
          </a:p>
        </p:txBody>
      </p:sp>
      <p:pic>
        <p:nvPicPr>
          <p:cNvPr id="80" name="Billede 79">
            <a:extLst>
              <a:ext uri="{FF2B5EF4-FFF2-40B4-BE49-F238E27FC236}">
                <a16:creationId xmlns:a16="http://schemas.microsoft.com/office/drawing/2014/main" id="{A43DCEA6-92F7-4693-B96C-F7A0228A52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6875" l="2222" r="97778">
                        <a14:foregroundMark x1="44444" y1="14844" x2="44444" y2="14844"/>
                        <a14:foregroundMark x1="33333" y1="96875" x2="33333" y2="96875"/>
                        <a14:foregroundMark x1="97778" y1="54688" x2="97778" y2="54688"/>
                        <a14:foregroundMark x1="74074" y1="781" x2="74074" y2="781"/>
                        <a14:foregroundMark x1="8148" y1="43750" x2="8148" y2="43750"/>
                        <a14:foregroundMark x1="2222" y1="50781" x2="2222" y2="50781"/>
                      </a14:backgroundRemoval>
                    </a14:imgEffect>
                    <a14:imgEffect>
                      <a14:brightnessContrast bright="-40000" contrast="40000"/>
                    </a14:imgEffect>
                  </a14:imgLayer>
                </a14:imgProps>
              </a:ext>
            </a:extLst>
          </a:blip>
          <a:stretch>
            <a:fillRect/>
          </a:stretch>
        </p:blipFill>
        <p:spPr>
          <a:xfrm>
            <a:off x="8219763" y="6256179"/>
            <a:ext cx="439549" cy="416758"/>
          </a:xfrm>
          <a:prstGeom prst="rect">
            <a:avLst/>
          </a:prstGeom>
        </p:spPr>
      </p:pic>
      <p:graphicFrame>
        <p:nvGraphicFramePr>
          <p:cNvPr id="3" name="Objekt 2">
            <a:extLst>
              <a:ext uri="{FF2B5EF4-FFF2-40B4-BE49-F238E27FC236}">
                <a16:creationId xmlns:a16="http://schemas.microsoft.com/office/drawing/2014/main" id="{4709460F-9AF7-4DD4-98D7-A331C8259818}"/>
              </a:ext>
            </a:extLst>
          </p:cNvPr>
          <p:cNvGraphicFramePr>
            <a:graphicFrameLocks noChangeAspect="1"/>
          </p:cNvGraphicFramePr>
          <p:nvPr>
            <p:extLst>
              <p:ext uri="{D42A27DB-BD31-4B8C-83A1-F6EECF244321}">
                <p14:modId xmlns:p14="http://schemas.microsoft.com/office/powerpoint/2010/main" val="1495410305"/>
              </p:ext>
            </p:extLst>
          </p:nvPr>
        </p:nvGraphicFramePr>
        <p:xfrm>
          <a:off x="7392988" y="6380163"/>
          <a:ext cx="330200" cy="698500"/>
        </p:xfrm>
        <a:graphic>
          <a:graphicData uri="http://schemas.openxmlformats.org/presentationml/2006/ole">
            <mc:AlternateContent xmlns:mc="http://schemas.openxmlformats.org/markup-compatibility/2006">
              <mc:Choice xmlns:v="urn:schemas-microsoft-com:vml" Requires="v">
                <p:oleObj spid="_x0000_s1029" name="Acrobat Document" showAsIcon="1" r:id="rId6" imgW="329760" imgH="698400" progId="AcroExch.Document.DC">
                  <p:embed/>
                </p:oleObj>
              </mc:Choice>
              <mc:Fallback>
                <p:oleObj name="Acrobat Document" showAsIcon="1" r:id="rId6" imgW="329760" imgH="698400" progId="AcroExch.Document.DC">
                  <p:embed/>
                  <p:pic>
                    <p:nvPicPr>
                      <p:cNvPr id="3" name="Objekt 2">
                        <a:extLst>
                          <a:ext uri="{FF2B5EF4-FFF2-40B4-BE49-F238E27FC236}">
                            <a16:creationId xmlns:a16="http://schemas.microsoft.com/office/drawing/2014/main" id="{4709460F-9AF7-4DD4-98D7-A331C8259818}"/>
                          </a:ext>
                        </a:extLst>
                      </p:cNvPr>
                      <p:cNvPicPr/>
                      <p:nvPr/>
                    </p:nvPicPr>
                    <p:blipFill>
                      <a:blip r:embed="rId7"/>
                      <a:stretch>
                        <a:fillRect/>
                      </a:stretch>
                    </p:blipFill>
                    <p:spPr>
                      <a:xfrm>
                        <a:off x="7392988" y="6380163"/>
                        <a:ext cx="330200" cy="698500"/>
                      </a:xfrm>
                      <a:prstGeom prst="rect">
                        <a:avLst/>
                      </a:prstGeom>
                    </p:spPr>
                  </p:pic>
                </p:oleObj>
              </mc:Fallback>
            </mc:AlternateContent>
          </a:graphicData>
        </a:graphic>
      </p:graphicFrame>
      <p:graphicFrame>
        <p:nvGraphicFramePr>
          <p:cNvPr id="4" name="Objekt 3">
            <a:extLst>
              <a:ext uri="{FF2B5EF4-FFF2-40B4-BE49-F238E27FC236}">
                <a16:creationId xmlns:a16="http://schemas.microsoft.com/office/drawing/2014/main" id="{5E415698-7D8B-4739-A190-4B46501081AA}"/>
              </a:ext>
            </a:extLst>
          </p:cNvPr>
          <p:cNvGraphicFramePr>
            <a:graphicFrameLocks noChangeAspect="1"/>
          </p:cNvGraphicFramePr>
          <p:nvPr>
            <p:extLst>
              <p:ext uri="{D42A27DB-BD31-4B8C-83A1-F6EECF244321}">
                <p14:modId xmlns:p14="http://schemas.microsoft.com/office/powerpoint/2010/main" val="235803164"/>
              </p:ext>
            </p:extLst>
          </p:nvPr>
        </p:nvGraphicFramePr>
        <p:xfrm>
          <a:off x="3201988" y="6380163"/>
          <a:ext cx="330200" cy="698500"/>
        </p:xfrm>
        <a:graphic>
          <a:graphicData uri="http://schemas.openxmlformats.org/presentationml/2006/ole">
            <mc:AlternateContent xmlns:mc="http://schemas.openxmlformats.org/markup-compatibility/2006">
              <mc:Choice xmlns:v="urn:schemas-microsoft-com:vml" Requires="v">
                <p:oleObj spid="_x0000_s1030" name="Worksheet" showAsIcon="1" r:id="rId8" imgW="329760" imgH="698400" progId="Excel.Sheet.12">
                  <p:embed/>
                </p:oleObj>
              </mc:Choice>
              <mc:Fallback>
                <p:oleObj name="Worksheet" showAsIcon="1" r:id="rId8" imgW="329760" imgH="698400" progId="Excel.Sheet.12">
                  <p:embed/>
                  <p:pic>
                    <p:nvPicPr>
                      <p:cNvPr id="4" name="Objekt 3">
                        <a:extLst>
                          <a:ext uri="{FF2B5EF4-FFF2-40B4-BE49-F238E27FC236}">
                            <a16:creationId xmlns:a16="http://schemas.microsoft.com/office/drawing/2014/main" id="{5E415698-7D8B-4739-A190-4B46501081AA}"/>
                          </a:ext>
                        </a:extLst>
                      </p:cNvPr>
                      <p:cNvPicPr/>
                      <p:nvPr/>
                    </p:nvPicPr>
                    <p:blipFill>
                      <a:blip r:embed="rId9"/>
                      <a:stretch>
                        <a:fillRect/>
                      </a:stretch>
                    </p:blipFill>
                    <p:spPr>
                      <a:xfrm>
                        <a:off x="3201988" y="6380163"/>
                        <a:ext cx="330200" cy="698500"/>
                      </a:xfrm>
                      <a:prstGeom prst="rect">
                        <a:avLst/>
                      </a:prstGeom>
                    </p:spPr>
                  </p:pic>
                </p:oleObj>
              </mc:Fallback>
            </mc:AlternateContent>
          </a:graphicData>
        </a:graphic>
      </p:graphicFrame>
      <p:graphicFrame>
        <p:nvGraphicFramePr>
          <p:cNvPr id="7" name="Objekt 6">
            <a:extLst>
              <a:ext uri="{FF2B5EF4-FFF2-40B4-BE49-F238E27FC236}">
                <a16:creationId xmlns:a16="http://schemas.microsoft.com/office/drawing/2014/main" id="{44B5F6DB-4C56-490A-A762-5A015C618B91}"/>
              </a:ext>
            </a:extLst>
          </p:cNvPr>
          <p:cNvGraphicFramePr>
            <a:graphicFrameLocks noChangeAspect="1"/>
          </p:cNvGraphicFramePr>
          <p:nvPr>
            <p:extLst>
              <p:ext uri="{D42A27DB-BD31-4B8C-83A1-F6EECF244321}">
                <p14:modId xmlns:p14="http://schemas.microsoft.com/office/powerpoint/2010/main" val="430137702"/>
              </p:ext>
            </p:extLst>
          </p:nvPr>
        </p:nvGraphicFramePr>
        <p:xfrm>
          <a:off x="11169650" y="6380163"/>
          <a:ext cx="330200" cy="698500"/>
        </p:xfrm>
        <a:graphic>
          <a:graphicData uri="http://schemas.openxmlformats.org/presentationml/2006/ole">
            <mc:AlternateContent xmlns:mc="http://schemas.openxmlformats.org/markup-compatibility/2006">
              <mc:Choice xmlns:v="urn:schemas-microsoft-com:vml" Requires="v">
                <p:oleObj spid="_x0000_s1031" name="Acrobat Document" showAsIcon="1" r:id="rId10" imgW="329760" imgH="698400" progId="AcroExch.Document.DC">
                  <p:embed/>
                </p:oleObj>
              </mc:Choice>
              <mc:Fallback>
                <p:oleObj name="Acrobat Document" showAsIcon="1" r:id="rId10" imgW="329760" imgH="698400" progId="AcroExch.Document.DC">
                  <p:embed/>
                  <p:pic>
                    <p:nvPicPr>
                      <p:cNvPr id="7" name="Objekt 6">
                        <a:extLst>
                          <a:ext uri="{FF2B5EF4-FFF2-40B4-BE49-F238E27FC236}">
                            <a16:creationId xmlns:a16="http://schemas.microsoft.com/office/drawing/2014/main" id="{44B5F6DB-4C56-490A-A762-5A015C618B91}"/>
                          </a:ext>
                        </a:extLst>
                      </p:cNvPr>
                      <p:cNvPicPr/>
                      <p:nvPr/>
                    </p:nvPicPr>
                    <p:blipFill>
                      <a:blip r:embed="rId7"/>
                      <a:stretch>
                        <a:fillRect/>
                      </a:stretch>
                    </p:blipFill>
                    <p:spPr>
                      <a:xfrm>
                        <a:off x="11169650" y="6380163"/>
                        <a:ext cx="330200" cy="698500"/>
                      </a:xfrm>
                      <a:prstGeom prst="rect">
                        <a:avLst/>
                      </a:prstGeom>
                    </p:spPr>
                  </p:pic>
                </p:oleObj>
              </mc:Fallback>
            </mc:AlternateContent>
          </a:graphicData>
        </a:graphic>
      </p:graphicFrame>
    </p:spTree>
    <p:extLst>
      <p:ext uri="{BB962C8B-B14F-4D97-AF65-F5344CB8AC3E}">
        <p14:creationId xmlns:p14="http://schemas.microsoft.com/office/powerpoint/2010/main" val="826186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ktangel 49">
            <a:extLst>
              <a:ext uri="{FF2B5EF4-FFF2-40B4-BE49-F238E27FC236}">
                <a16:creationId xmlns:a16="http://schemas.microsoft.com/office/drawing/2014/main" id="{EE46BB5D-F059-480D-9275-A3D6A389F297}"/>
              </a:ext>
            </a:extLst>
          </p:cNvPr>
          <p:cNvSpPr/>
          <p:nvPr/>
        </p:nvSpPr>
        <p:spPr>
          <a:xfrm>
            <a:off x="240145" y="12612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7" name="Rektangel 56">
            <a:extLst>
              <a:ext uri="{FF2B5EF4-FFF2-40B4-BE49-F238E27FC236}">
                <a16:creationId xmlns:a16="http://schemas.microsoft.com/office/drawing/2014/main" id="{82B4DC50-1085-4CB6-B736-0A892424044D}"/>
              </a:ext>
            </a:extLst>
          </p:cNvPr>
          <p:cNvSpPr/>
          <p:nvPr/>
        </p:nvSpPr>
        <p:spPr>
          <a:xfrm>
            <a:off x="6092000" y="6214180"/>
            <a:ext cx="6100000" cy="643820"/>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a:p>
        </p:txBody>
      </p:sp>
      <p:sp>
        <p:nvSpPr>
          <p:cNvPr id="95" name="Rektangel 94">
            <a:extLst>
              <a:ext uri="{FF2B5EF4-FFF2-40B4-BE49-F238E27FC236}">
                <a16:creationId xmlns:a16="http://schemas.microsoft.com/office/drawing/2014/main" id="{E1743348-03C7-4EA4-8329-3303AB217158}"/>
              </a:ext>
            </a:extLst>
          </p:cNvPr>
          <p:cNvSpPr/>
          <p:nvPr/>
        </p:nvSpPr>
        <p:spPr>
          <a:xfrm>
            <a:off x="9115072" y="1257300"/>
            <a:ext cx="2569586" cy="2994141"/>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a:solidFill>
                <a:schemeClr val="bg1">
                  <a:lumMod val="95000"/>
                </a:schemeClr>
              </a:solidFill>
            </a:endParaRPr>
          </a:p>
        </p:txBody>
      </p:sp>
      <p:sp>
        <p:nvSpPr>
          <p:cNvPr id="96" name="Rektangel 95">
            <a:extLst>
              <a:ext uri="{FF2B5EF4-FFF2-40B4-BE49-F238E27FC236}">
                <a16:creationId xmlns:a16="http://schemas.microsoft.com/office/drawing/2014/main" id="{04BB3AF2-525A-4ABA-8435-A9EACB9C7EFC}"/>
              </a:ext>
            </a:extLst>
          </p:cNvPr>
          <p:cNvSpPr/>
          <p:nvPr/>
        </p:nvSpPr>
        <p:spPr>
          <a:xfrm>
            <a:off x="6228033" y="1257300"/>
            <a:ext cx="2569586" cy="2994141"/>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a:solidFill>
                <a:schemeClr val="bg1">
                  <a:lumMod val="95000"/>
                </a:schemeClr>
              </a:solidFill>
            </a:endParaRPr>
          </a:p>
        </p:txBody>
      </p:sp>
      <p:sp>
        <p:nvSpPr>
          <p:cNvPr id="98" name="Rektangel 97">
            <a:extLst>
              <a:ext uri="{FF2B5EF4-FFF2-40B4-BE49-F238E27FC236}">
                <a16:creationId xmlns:a16="http://schemas.microsoft.com/office/drawing/2014/main" id="{DDD6FB41-C1D4-4517-A24D-A3BC9EFE8119}"/>
              </a:ext>
            </a:extLst>
          </p:cNvPr>
          <p:cNvSpPr/>
          <p:nvPr/>
        </p:nvSpPr>
        <p:spPr>
          <a:xfrm>
            <a:off x="3374704" y="1257299"/>
            <a:ext cx="2569586" cy="2994141"/>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rgbClr val="FFE1E1"/>
              </a:solidFill>
            </a:endParaRPr>
          </a:p>
        </p:txBody>
      </p:sp>
      <p:sp>
        <p:nvSpPr>
          <p:cNvPr id="99" name="Rektangel 98">
            <a:extLst>
              <a:ext uri="{FF2B5EF4-FFF2-40B4-BE49-F238E27FC236}">
                <a16:creationId xmlns:a16="http://schemas.microsoft.com/office/drawing/2014/main" id="{B681E572-7954-4B61-A219-B8D9A93005DC}"/>
              </a:ext>
            </a:extLst>
          </p:cNvPr>
          <p:cNvSpPr/>
          <p:nvPr/>
        </p:nvSpPr>
        <p:spPr>
          <a:xfrm>
            <a:off x="459944" y="1257299"/>
            <a:ext cx="2569586" cy="2994141"/>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a:solidFill>
                <a:schemeClr val="bg1">
                  <a:lumMod val="95000"/>
                </a:schemeClr>
              </a:solidFill>
            </a:endParaRPr>
          </a:p>
        </p:txBody>
      </p:sp>
      <p:sp>
        <p:nvSpPr>
          <p:cNvPr id="34" name="Tekstfelt 33">
            <a:extLst>
              <a:ext uri="{FF2B5EF4-FFF2-40B4-BE49-F238E27FC236}">
                <a16:creationId xmlns:a16="http://schemas.microsoft.com/office/drawing/2014/main" id="{F4AE6B42-158A-4F09-B976-80F85CEB5404}"/>
              </a:ext>
            </a:extLst>
          </p:cNvPr>
          <p:cNvSpPr txBox="1"/>
          <p:nvPr/>
        </p:nvSpPr>
        <p:spPr>
          <a:xfrm>
            <a:off x="481030" y="4289220"/>
            <a:ext cx="2527788" cy="1446550"/>
          </a:xfrm>
          <a:prstGeom prst="rect">
            <a:avLst/>
          </a:prstGeom>
          <a:noFill/>
        </p:spPr>
        <p:txBody>
          <a:bodyPr wrap="square" rtlCol="0">
            <a:spAutoFit/>
          </a:bodyPr>
          <a:lstStyle/>
          <a:p>
            <a:r>
              <a:rPr lang="da-DK" sz="1100" b="1">
                <a:latin typeface="KBH Tekst" panose="00000500000000000000" pitchFamily="2" charset="0"/>
              </a:rPr>
              <a:t>Patienten besvarer et digitalt spørgeskema</a:t>
            </a:r>
            <a:endParaRPr lang="da-DK" sz="1100">
              <a:latin typeface="KBH Tekst" panose="00000500000000000000" pitchFamily="2" charset="0"/>
            </a:endParaRPr>
          </a:p>
          <a:p>
            <a:endParaRPr lang="da-DK" sz="1100">
              <a:latin typeface="KBH Tekst" panose="00000500000000000000" pitchFamily="2" charset="0"/>
            </a:endParaRPr>
          </a:p>
          <a:p>
            <a:r>
              <a:rPr lang="da-DK" sz="1100">
                <a:latin typeface="KBH Tekst" panose="00000500000000000000" pitchFamily="2" charset="0"/>
              </a:rPr>
              <a:t>Spørgsmålene handler om patientens eget fysiske og mentale helbred, konkrete symptomer, helbredsrelateret livskvalitet og funktionsevne</a:t>
            </a:r>
            <a:r>
              <a:rPr lang="da-DK" sz="800" baseline="30000">
                <a:latin typeface="KBH Tekst" panose="00000500000000000000" pitchFamily="2" charset="0"/>
              </a:rPr>
              <a:t> 1, 2 </a:t>
            </a:r>
            <a:endParaRPr lang="da-DK" sz="800">
              <a:latin typeface="KBH Tekst" panose="00000500000000000000" pitchFamily="2" charset="0"/>
            </a:endParaRPr>
          </a:p>
        </p:txBody>
      </p:sp>
      <p:sp>
        <p:nvSpPr>
          <p:cNvPr id="36" name="Tekstfelt 35">
            <a:extLst>
              <a:ext uri="{FF2B5EF4-FFF2-40B4-BE49-F238E27FC236}">
                <a16:creationId xmlns:a16="http://schemas.microsoft.com/office/drawing/2014/main" id="{012284CF-D314-46AA-B74E-89C0F566854C}"/>
              </a:ext>
            </a:extLst>
          </p:cNvPr>
          <p:cNvSpPr txBox="1"/>
          <p:nvPr/>
        </p:nvSpPr>
        <p:spPr>
          <a:xfrm>
            <a:off x="9115072" y="4289220"/>
            <a:ext cx="2569586" cy="1446550"/>
          </a:xfrm>
          <a:prstGeom prst="rect">
            <a:avLst/>
          </a:prstGeom>
          <a:noFill/>
        </p:spPr>
        <p:txBody>
          <a:bodyPr wrap="square" rtlCol="0">
            <a:spAutoFit/>
          </a:bodyPr>
          <a:lstStyle/>
          <a:p>
            <a:r>
              <a:rPr lang="da-DK" sz="1100">
                <a:latin typeface="KBH Tekst" panose="00000500000000000000" pitchFamily="2" charset="0"/>
              </a:rPr>
              <a:t>PRO gør det </a:t>
            </a:r>
            <a:r>
              <a:rPr lang="da-DK" sz="1100" b="1">
                <a:latin typeface="KBH Tekst" panose="00000500000000000000" pitchFamily="2" charset="0"/>
              </a:rPr>
              <a:t>nemmere at planlægge et personcentreret forløb</a:t>
            </a:r>
            <a:r>
              <a:rPr lang="da-DK" sz="1100">
                <a:latin typeface="KBH Tekst" panose="00000500000000000000" pitchFamily="2" charset="0"/>
              </a:rPr>
              <a:t>, der tager udgangspunkt i patientens levede liv </a:t>
            </a:r>
            <a:r>
              <a:rPr lang="da-DK" sz="800" baseline="30000">
                <a:latin typeface="KBH Tekst" panose="00000500000000000000" pitchFamily="2" charset="0"/>
              </a:rPr>
              <a:t>4</a:t>
            </a:r>
            <a:endParaRPr lang="da-DK" sz="800">
              <a:latin typeface="KBH Tekst" panose="00000500000000000000" pitchFamily="2" charset="0"/>
            </a:endParaRPr>
          </a:p>
          <a:p>
            <a:endParaRPr lang="da-DK" sz="1100">
              <a:latin typeface="KBH Tekst" panose="00000500000000000000" pitchFamily="2" charset="0"/>
            </a:endParaRPr>
          </a:p>
          <a:p>
            <a:r>
              <a:rPr lang="da-DK" sz="1100" b="1">
                <a:latin typeface="KBH Tekst" panose="00000500000000000000" pitchFamily="2" charset="0"/>
              </a:rPr>
              <a:t>Nemmere at målrette ressourcer og tid </a:t>
            </a:r>
            <a:r>
              <a:rPr lang="da-DK" sz="1100">
                <a:latin typeface="KBH Tekst" panose="00000500000000000000" pitchFamily="2" charset="0"/>
              </a:rPr>
              <a:t>derhen, hvor der virkelig er brug for den</a:t>
            </a:r>
            <a:r>
              <a:rPr lang="da-DK" sz="800" baseline="30000">
                <a:latin typeface="KBH Tekst" panose="00000500000000000000" pitchFamily="2" charset="0"/>
              </a:rPr>
              <a:t>1</a:t>
            </a:r>
            <a:endParaRPr lang="da-DK" sz="800">
              <a:latin typeface="KBH Tekst" panose="00000500000000000000" pitchFamily="2" charset="0"/>
            </a:endParaRPr>
          </a:p>
        </p:txBody>
      </p:sp>
      <p:sp>
        <p:nvSpPr>
          <p:cNvPr id="70" name="Tekstfelt 69">
            <a:extLst>
              <a:ext uri="{FF2B5EF4-FFF2-40B4-BE49-F238E27FC236}">
                <a16:creationId xmlns:a16="http://schemas.microsoft.com/office/drawing/2014/main" id="{021417D8-9FC2-4B8D-BE40-371109CE063F}"/>
              </a:ext>
            </a:extLst>
          </p:cNvPr>
          <p:cNvSpPr txBox="1"/>
          <p:nvPr/>
        </p:nvSpPr>
        <p:spPr>
          <a:xfrm>
            <a:off x="3195561" y="2124742"/>
            <a:ext cx="1014315" cy="215444"/>
          </a:xfrm>
          <a:prstGeom prst="rect">
            <a:avLst/>
          </a:prstGeom>
          <a:noFill/>
        </p:spPr>
        <p:txBody>
          <a:bodyPr wrap="square" rtlCol="0">
            <a:spAutoFit/>
          </a:bodyPr>
          <a:lstStyle/>
          <a:p>
            <a:pPr algn="ctr"/>
            <a:r>
              <a:rPr lang="da-DK" sz="800">
                <a:latin typeface="KBH Tekst" panose="00000500000000000000" pitchFamily="2" charset="0"/>
              </a:rPr>
              <a:t>Journal</a:t>
            </a:r>
          </a:p>
        </p:txBody>
      </p:sp>
      <p:sp>
        <p:nvSpPr>
          <p:cNvPr id="71" name="Tekstfelt 70">
            <a:extLst>
              <a:ext uri="{FF2B5EF4-FFF2-40B4-BE49-F238E27FC236}">
                <a16:creationId xmlns:a16="http://schemas.microsoft.com/office/drawing/2014/main" id="{9689936F-7171-4614-8ABF-EC8466FEA13C}"/>
              </a:ext>
            </a:extLst>
          </p:cNvPr>
          <p:cNvSpPr txBox="1"/>
          <p:nvPr/>
        </p:nvSpPr>
        <p:spPr>
          <a:xfrm>
            <a:off x="3766648" y="1863468"/>
            <a:ext cx="1655763" cy="215444"/>
          </a:xfrm>
          <a:prstGeom prst="rect">
            <a:avLst/>
          </a:prstGeom>
          <a:noFill/>
        </p:spPr>
        <p:txBody>
          <a:bodyPr wrap="square" rtlCol="0">
            <a:spAutoFit/>
          </a:bodyPr>
          <a:lstStyle/>
          <a:p>
            <a:pPr algn="ctr"/>
            <a:r>
              <a:rPr lang="da-DK" sz="800">
                <a:latin typeface="KBH Tekst" panose="00000500000000000000" pitchFamily="2" charset="0"/>
              </a:rPr>
              <a:t>Prøveresultater</a:t>
            </a:r>
          </a:p>
        </p:txBody>
      </p:sp>
      <p:sp>
        <p:nvSpPr>
          <p:cNvPr id="72" name="Tekstfelt 71">
            <a:extLst>
              <a:ext uri="{FF2B5EF4-FFF2-40B4-BE49-F238E27FC236}">
                <a16:creationId xmlns:a16="http://schemas.microsoft.com/office/drawing/2014/main" id="{11CA9BEA-47C0-4319-9431-22C1C5BC01A0}"/>
              </a:ext>
            </a:extLst>
          </p:cNvPr>
          <p:cNvSpPr txBox="1"/>
          <p:nvPr/>
        </p:nvSpPr>
        <p:spPr>
          <a:xfrm>
            <a:off x="4788109" y="2028066"/>
            <a:ext cx="1385471" cy="215444"/>
          </a:xfrm>
          <a:prstGeom prst="rect">
            <a:avLst/>
          </a:prstGeom>
          <a:noFill/>
        </p:spPr>
        <p:txBody>
          <a:bodyPr wrap="square" rtlCol="0">
            <a:spAutoFit/>
          </a:bodyPr>
          <a:lstStyle/>
          <a:p>
            <a:pPr algn="ctr"/>
            <a:r>
              <a:rPr lang="da-DK" sz="800">
                <a:latin typeface="KBH Tekst" panose="00000500000000000000" pitchFamily="2" charset="0"/>
              </a:rPr>
              <a:t>Konsultation</a:t>
            </a:r>
          </a:p>
        </p:txBody>
      </p:sp>
      <p:sp>
        <p:nvSpPr>
          <p:cNvPr id="74" name="Tekstfelt 73">
            <a:extLst>
              <a:ext uri="{FF2B5EF4-FFF2-40B4-BE49-F238E27FC236}">
                <a16:creationId xmlns:a16="http://schemas.microsoft.com/office/drawing/2014/main" id="{7B4D7BFF-B7F1-4C73-894B-13BEF64A1441}"/>
              </a:ext>
            </a:extLst>
          </p:cNvPr>
          <p:cNvSpPr txBox="1"/>
          <p:nvPr/>
        </p:nvSpPr>
        <p:spPr>
          <a:xfrm>
            <a:off x="4193423" y="3791179"/>
            <a:ext cx="847423" cy="215444"/>
          </a:xfrm>
          <a:prstGeom prst="rect">
            <a:avLst/>
          </a:prstGeom>
          <a:noFill/>
        </p:spPr>
        <p:txBody>
          <a:bodyPr wrap="square" rtlCol="0">
            <a:spAutoFit/>
          </a:bodyPr>
          <a:lstStyle/>
          <a:p>
            <a:pPr algn="ctr"/>
            <a:r>
              <a:rPr lang="da-DK" sz="800">
                <a:latin typeface="KBH Tekst" panose="00000500000000000000" pitchFamily="2" charset="0"/>
              </a:rPr>
              <a:t>PRO</a:t>
            </a:r>
          </a:p>
        </p:txBody>
      </p:sp>
      <p:pic>
        <p:nvPicPr>
          <p:cNvPr id="43" name="Billede 42">
            <a:extLst>
              <a:ext uri="{FF2B5EF4-FFF2-40B4-BE49-F238E27FC236}">
                <a16:creationId xmlns:a16="http://schemas.microsoft.com/office/drawing/2014/main" id="{2D31D54C-8C9D-4732-9CD0-CB5D78B1B71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94" b="98722" l="9585" r="89617">
                        <a14:foregroundMark x1="49042" y1="12141" x2="49042" y2="12141"/>
                        <a14:foregroundMark x1="50000" y1="4153" x2="50000" y2="4153"/>
                        <a14:foregroundMark x1="48083" y1="92492" x2="48083" y2="92492"/>
                        <a14:foregroundMark x1="55751" y1="93930" x2="55751" y2="93930"/>
                        <a14:foregroundMark x1="45048" y1="97923" x2="45048" y2="97923"/>
                        <a14:foregroundMark x1="56070" y1="98722" x2="56070" y2="98722"/>
                      </a14:backgroundRemoval>
                    </a14:imgEffect>
                  </a14:imgLayer>
                </a14:imgProps>
              </a:ext>
            </a:extLst>
          </a:blip>
          <a:stretch>
            <a:fillRect/>
          </a:stretch>
        </p:blipFill>
        <p:spPr>
          <a:xfrm>
            <a:off x="4266491" y="2988382"/>
            <a:ext cx="712603" cy="657868"/>
          </a:xfrm>
          <a:prstGeom prst="rect">
            <a:avLst/>
          </a:prstGeom>
        </p:spPr>
      </p:pic>
      <p:grpSp>
        <p:nvGrpSpPr>
          <p:cNvPr id="44" name="Grupper 12">
            <a:extLst>
              <a:ext uri="{FF2B5EF4-FFF2-40B4-BE49-F238E27FC236}">
                <a16:creationId xmlns:a16="http://schemas.microsoft.com/office/drawing/2014/main" id="{9F30C18D-629D-4E42-9092-54B6C1A42A27}"/>
              </a:ext>
            </a:extLst>
          </p:cNvPr>
          <p:cNvGrpSpPr/>
          <p:nvPr/>
        </p:nvGrpSpPr>
        <p:grpSpPr>
          <a:xfrm rot="19512792">
            <a:off x="3949419" y="2208897"/>
            <a:ext cx="783190" cy="1481617"/>
            <a:chOff x="1851817" y="3456434"/>
            <a:chExt cx="1345446" cy="2808312"/>
          </a:xfrm>
        </p:grpSpPr>
        <p:sp>
          <p:nvSpPr>
            <p:cNvPr id="45" name="Ligebenet trapez 44">
              <a:extLst>
                <a:ext uri="{FF2B5EF4-FFF2-40B4-BE49-F238E27FC236}">
                  <a16:creationId xmlns:a16="http://schemas.microsoft.com/office/drawing/2014/main" id="{CF0B85B3-6F85-4C3A-BB38-05080892A855}"/>
                </a:ext>
              </a:extLst>
            </p:cNvPr>
            <p:cNvSpPr/>
            <p:nvPr/>
          </p:nvSpPr>
          <p:spPr>
            <a:xfrm>
              <a:off x="1851817" y="3857400"/>
              <a:ext cx="1345446" cy="2407346"/>
            </a:xfrm>
            <a:prstGeom prst="trapezoid">
              <a:avLst>
                <a:gd name="adj" fmla="val 44446"/>
              </a:avLst>
            </a:prstGeom>
            <a:gradFill flip="none" rotWithShape="1">
              <a:gsLst>
                <a:gs pos="0">
                  <a:schemeClr val="accent1">
                    <a:tint val="66000"/>
                    <a:satMod val="160000"/>
                  </a:schemeClr>
                </a:gs>
                <a:gs pos="85000">
                  <a:schemeClr val="accent1">
                    <a:lumMod val="20000"/>
                    <a:lumOff val="8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7" name="Cylinder 46">
              <a:extLst>
                <a:ext uri="{FF2B5EF4-FFF2-40B4-BE49-F238E27FC236}">
                  <a16:creationId xmlns:a16="http://schemas.microsoft.com/office/drawing/2014/main" id="{EE565FCD-341D-475C-9E9D-114970F4FC14}"/>
                </a:ext>
              </a:extLst>
            </p:cNvPr>
            <p:cNvSpPr>
              <a:spLocks noChangeAspect="1"/>
            </p:cNvSpPr>
            <p:nvPr/>
          </p:nvSpPr>
          <p:spPr>
            <a:xfrm>
              <a:off x="2344520" y="3456434"/>
              <a:ext cx="360040" cy="432048"/>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49" name="Ligebenet trapez 48">
            <a:extLst>
              <a:ext uri="{FF2B5EF4-FFF2-40B4-BE49-F238E27FC236}">
                <a16:creationId xmlns:a16="http://schemas.microsoft.com/office/drawing/2014/main" id="{5261F7AF-9E27-4C91-964D-404E5C57CC6E}"/>
              </a:ext>
            </a:extLst>
          </p:cNvPr>
          <p:cNvSpPr/>
          <p:nvPr/>
        </p:nvSpPr>
        <p:spPr>
          <a:xfrm>
            <a:off x="4231850" y="2337199"/>
            <a:ext cx="783190" cy="1270074"/>
          </a:xfrm>
          <a:prstGeom prst="trapezoid">
            <a:avLst>
              <a:gd name="adj" fmla="val 44446"/>
            </a:avLst>
          </a:prstGeom>
          <a:gradFill flip="none" rotWithShape="1">
            <a:gsLst>
              <a:gs pos="0">
                <a:schemeClr val="accent1">
                  <a:tint val="66000"/>
                  <a:satMod val="160000"/>
                </a:schemeClr>
              </a:gs>
              <a:gs pos="85000">
                <a:schemeClr val="accent1">
                  <a:lumMod val="20000"/>
                  <a:lumOff val="8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 name="Cylinder 53">
            <a:extLst>
              <a:ext uri="{FF2B5EF4-FFF2-40B4-BE49-F238E27FC236}">
                <a16:creationId xmlns:a16="http://schemas.microsoft.com/office/drawing/2014/main" id="{E054C739-F121-4119-8EBC-436FB406EC9A}"/>
              </a:ext>
            </a:extLst>
          </p:cNvPr>
          <p:cNvSpPr>
            <a:spLocks noChangeAspect="1"/>
          </p:cNvSpPr>
          <p:nvPr/>
        </p:nvSpPr>
        <p:spPr>
          <a:xfrm>
            <a:off x="4518655" y="2125656"/>
            <a:ext cx="209581" cy="227941"/>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61" name="Grupper 16">
            <a:extLst>
              <a:ext uri="{FF2B5EF4-FFF2-40B4-BE49-F238E27FC236}">
                <a16:creationId xmlns:a16="http://schemas.microsoft.com/office/drawing/2014/main" id="{FADB85BE-D176-406A-8F86-362CD01292A6}"/>
              </a:ext>
            </a:extLst>
          </p:cNvPr>
          <p:cNvGrpSpPr/>
          <p:nvPr/>
        </p:nvGrpSpPr>
        <p:grpSpPr>
          <a:xfrm rot="2161957">
            <a:off x="4520677" y="2199544"/>
            <a:ext cx="783190" cy="1481617"/>
            <a:chOff x="1851817" y="3456434"/>
            <a:chExt cx="1345446" cy="2808312"/>
          </a:xfrm>
        </p:grpSpPr>
        <p:sp>
          <p:nvSpPr>
            <p:cNvPr id="62" name="Ligebenet trapez 61">
              <a:extLst>
                <a:ext uri="{FF2B5EF4-FFF2-40B4-BE49-F238E27FC236}">
                  <a16:creationId xmlns:a16="http://schemas.microsoft.com/office/drawing/2014/main" id="{5864467B-B002-44AD-B44F-8037071FAA77}"/>
                </a:ext>
              </a:extLst>
            </p:cNvPr>
            <p:cNvSpPr/>
            <p:nvPr/>
          </p:nvSpPr>
          <p:spPr>
            <a:xfrm>
              <a:off x="1851817" y="3857400"/>
              <a:ext cx="1345446" cy="2407346"/>
            </a:xfrm>
            <a:prstGeom prst="trapezoid">
              <a:avLst>
                <a:gd name="adj" fmla="val 44446"/>
              </a:avLst>
            </a:prstGeom>
            <a:gradFill flip="none" rotWithShape="1">
              <a:gsLst>
                <a:gs pos="0">
                  <a:schemeClr val="accent1">
                    <a:tint val="66000"/>
                    <a:satMod val="160000"/>
                  </a:schemeClr>
                </a:gs>
                <a:gs pos="85000">
                  <a:schemeClr val="accent1">
                    <a:lumMod val="20000"/>
                    <a:lumOff val="8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3" name="Cylinder 62">
              <a:extLst>
                <a:ext uri="{FF2B5EF4-FFF2-40B4-BE49-F238E27FC236}">
                  <a16:creationId xmlns:a16="http://schemas.microsoft.com/office/drawing/2014/main" id="{7C222DC3-DF45-4B36-8639-E4DF17A880DF}"/>
                </a:ext>
              </a:extLst>
            </p:cNvPr>
            <p:cNvSpPr>
              <a:spLocks noChangeAspect="1"/>
            </p:cNvSpPr>
            <p:nvPr/>
          </p:nvSpPr>
          <p:spPr>
            <a:xfrm>
              <a:off x="2344520" y="3456434"/>
              <a:ext cx="360040" cy="432048"/>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4" name="Grupper 22">
            <a:extLst>
              <a:ext uri="{FF2B5EF4-FFF2-40B4-BE49-F238E27FC236}">
                <a16:creationId xmlns:a16="http://schemas.microsoft.com/office/drawing/2014/main" id="{95C92F96-75D3-4C2A-9E54-EBE271A4A2E7}"/>
              </a:ext>
            </a:extLst>
          </p:cNvPr>
          <p:cNvGrpSpPr/>
          <p:nvPr/>
        </p:nvGrpSpPr>
        <p:grpSpPr>
          <a:xfrm>
            <a:off x="3986352" y="2786763"/>
            <a:ext cx="1277990" cy="1038055"/>
            <a:chOff x="1744892" y="3890872"/>
            <a:chExt cx="2630446" cy="2890629"/>
          </a:xfrm>
        </p:grpSpPr>
        <p:sp>
          <p:nvSpPr>
            <p:cNvPr id="65" name="Ligebenet trapez 64">
              <a:extLst>
                <a:ext uri="{FF2B5EF4-FFF2-40B4-BE49-F238E27FC236}">
                  <a16:creationId xmlns:a16="http://schemas.microsoft.com/office/drawing/2014/main" id="{8BBDE416-0EFD-4116-9777-4A45DB8ADE35}"/>
                </a:ext>
              </a:extLst>
            </p:cNvPr>
            <p:cNvSpPr/>
            <p:nvPr/>
          </p:nvSpPr>
          <p:spPr>
            <a:xfrm rot="10800000">
              <a:off x="1744892" y="3890872"/>
              <a:ext cx="2630446" cy="2407346"/>
            </a:xfrm>
            <a:prstGeom prst="trapezoid">
              <a:avLst>
                <a:gd name="adj" fmla="val 50777"/>
              </a:avLst>
            </a:prstGeom>
            <a:gradFill flip="none" rotWithShape="1">
              <a:gsLst>
                <a:gs pos="0">
                  <a:srgbClr val="FFC000"/>
                </a:gs>
                <a:gs pos="38000">
                  <a:srgbClr val="FFC000">
                    <a:tint val="44500"/>
                    <a:satMod val="160000"/>
                    <a:alpha val="74000"/>
                  </a:srgbClr>
                </a:gs>
                <a:gs pos="86000">
                  <a:srgbClr val="FFC000">
                    <a:tint val="23500"/>
                    <a:satMod val="16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6" name="Cylinder 65">
              <a:extLst>
                <a:ext uri="{FF2B5EF4-FFF2-40B4-BE49-F238E27FC236}">
                  <a16:creationId xmlns:a16="http://schemas.microsoft.com/office/drawing/2014/main" id="{1A4C18B3-3AD3-40FD-B80C-AC189E25F682}"/>
                </a:ext>
              </a:extLst>
            </p:cNvPr>
            <p:cNvSpPr>
              <a:spLocks noChangeAspect="1"/>
            </p:cNvSpPr>
            <p:nvPr/>
          </p:nvSpPr>
          <p:spPr>
            <a:xfrm rot="10800000">
              <a:off x="2860492" y="6349453"/>
              <a:ext cx="360038" cy="432048"/>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84" name="Tekstfelt 83">
            <a:extLst>
              <a:ext uri="{FF2B5EF4-FFF2-40B4-BE49-F238E27FC236}">
                <a16:creationId xmlns:a16="http://schemas.microsoft.com/office/drawing/2014/main" id="{5598AD5B-66BF-4BF1-922F-74D7E70E44EB}"/>
              </a:ext>
            </a:extLst>
          </p:cNvPr>
          <p:cNvSpPr txBox="1"/>
          <p:nvPr/>
        </p:nvSpPr>
        <p:spPr>
          <a:xfrm>
            <a:off x="6228032" y="4289220"/>
            <a:ext cx="2569585" cy="2123658"/>
          </a:xfrm>
          <a:prstGeom prst="rect">
            <a:avLst/>
          </a:prstGeom>
          <a:noFill/>
        </p:spPr>
        <p:txBody>
          <a:bodyPr wrap="square" rtlCol="0">
            <a:spAutoFit/>
          </a:bodyPr>
          <a:lstStyle/>
          <a:p>
            <a:r>
              <a:rPr lang="da-DK" sz="1100">
                <a:latin typeface="KBH Tekst" panose="00000500000000000000" pitchFamily="2" charset="0"/>
              </a:rPr>
              <a:t>PRO sætter </a:t>
            </a:r>
            <a:r>
              <a:rPr lang="da-DK" sz="1100" b="1">
                <a:latin typeface="KBH Tekst" panose="00000500000000000000" pitchFamily="2" charset="0"/>
              </a:rPr>
              <a:t>patienten i centrum </a:t>
            </a:r>
            <a:r>
              <a:rPr lang="da-DK" sz="1100">
                <a:latin typeface="KBH Tekst" panose="00000500000000000000" pitchFamily="2" charset="0"/>
              </a:rPr>
              <a:t>i samtalerne og sætter fokus på, hvad der er vigtigt for den enkelte patient </a:t>
            </a:r>
            <a:r>
              <a:rPr lang="da-DK" sz="800" baseline="30000">
                <a:latin typeface="KBH Tekst" panose="00000500000000000000" pitchFamily="2" charset="0"/>
              </a:rPr>
              <a:t>3,4</a:t>
            </a:r>
            <a:endParaRPr lang="da-DK" sz="800">
              <a:latin typeface="KBH Tekst" panose="00000500000000000000" pitchFamily="2" charset="0"/>
            </a:endParaRPr>
          </a:p>
          <a:p>
            <a:endParaRPr lang="da-DK" sz="1100">
              <a:latin typeface="KBH Tekst" panose="00000500000000000000" pitchFamily="2" charset="0"/>
            </a:endParaRPr>
          </a:p>
          <a:p>
            <a:r>
              <a:rPr lang="da-DK" sz="1100">
                <a:latin typeface="KBH Tekst" panose="00000500000000000000" pitchFamily="2" charset="0"/>
              </a:rPr>
              <a:t>Samtalen/konsultationen bliver struktureret</a:t>
            </a:r>
            <a:r>
              <a:rPr lang="da-DK" sz="800" baseline="30000">
                <a:latin typeface="KBH Tekst" panose="00000500000000000000" pitchFamily="2" charset="0"/>
              </a:rPr>
              <a:t>3,4</a:t>
            </a:r>
            <a:endParaRPr lang="da-DK" sz="800">
              <a:latin typeface="KBH Tekst" panose="00000500000000000000" pitchFamily="2" charset="0"/>
            </a:endParaRPr>
          </a:p>
          <a:p>
            <a:endParaRPr lang="da-DK" sz="1100">
              <a:latin typeface="KBH Tekst" panose="00000500000000000000" pitchFamily="2" charset="0"/>
            </a:endParaRPr>
          </a:p>
          <a:p>
            <a:r>
              <a:rPr lang="da-DK" sz="1100">
                <a:latin typeface="KBH Tekst" panose="00000500000000000000" pitchFamily="2" charset="0"/>
              </a:rPr>
              <a:t>Det bliver nemmere at tale med patienten om svære emner</a:t>
            </a:r>
            <a:r>
              <a:rPr lang="da-DK" sz="800" baseline="30000">
                <a:latin typeface="KBH Tekst" panose="00000500000000000000" pitchFamily="2" charset="0"/>
              </a:rPr>
              <a:t>3</a:t>
            </a:r>
            <a:endParaRPr lang="da-DK" sz="800">
              <a:latin typeface="KBH Tekst" panose="00000500000000000000" pitchFamily="2" charset="0"/>
            </a:endParaRPr>
          </a:p>
          <a:p>
            <a:endParaRPr lang="da-DK" sz="1100">
              <a:latin typeface="KBH Tekst" panose="00000500000000000000" pitchFamily="2" charset="0"/>
            </a:endParaRPr>
          </a:p>
          <a:p>
            <a:endParaRPr lang="da-DK" sz="1100">
              <a:latin typeface="KBH Tekst" panose="00000500000000000000" pitchFamily="2" charset="0"/>
            </a:endParaRPr>
          </a:p>
        </p:txBody>
      </p:sp>
      <p:sp>
        <p:nvSpPr>
          <p:cNvPr id="87" name="Freeform 25">
            <a:extLst>
              <a:ext uri="{FF2B5EF4-FFF2-40B4-BE49-F238E27FC236}">
                <a16:creationId xmlns:a16="http://schemas.microsoft.com/office/drawing/2014/main" id="{91185F3B-2AA7-4489-B379-737B7EB9AFC1}"/>
              </a:ext>
            </a:extLst>
          </p:cNvPr>
          <p:cNvSpPr>
            <a:spLocks noChangeAspect="1" noEditPoints="1"/>
          </p:cNvSpPr>
          <p:nvPr/>
        </p:nvSpPr>
        <p:spPr bwMode="auto">
          <a:xfrm flipH="1">
            <a:off x="9317075" y="2194695"/>
            <a:ext cx="2165578" cy="1548330"/>
          </a:xfrm>
          <a:custGeom>
            <a:avLst/>
            <a:gdLst>
              <a:gd name="T0" fmla="*/ 953 w 2413"/>
              <a:gd name="T1" fmla="*/ 547 h 1721"/>
              <a:gd name="T2" fmla="*/ 198 w 2413"/>
              <a:gd name="T3" fmla="*/ 677 h 1721"/>
              <a:gd name="T4" fmla="*/ 87 w 2413"/>
              <a:gd name="T5" fmla="*/ 640 h 1721"/>
              <a:gd name="T6" fmla="*/ 91 w 2413"/>
              <a:gd name="T7" fmla="*/ 440 h 1721"/>
              <a:gd name="T8" fmla="*/ 193 w 2413"/>
              <a:gd name="T9" fmla="*/ 405 h 1721"/>
              <a:gd name="T10" fmla="*/ 1003 w 2413"/>
              <a:gd name="T11" fmla="*/ 408 h 1721"/>
              <a:gd name="T12" fmla="*/ 953 w 2413"/>
              <a:gd name="T13" fmla="*/ 547 h 1721"/>
              <a:gd name="T14" fmla="*/ 1073 w 2413"/>
              <a:gd name="T15" fmla="*/ 1009 h 1721"/>
              <a:gd name="T16" fmla="*/ 684 w 2413"/>
              <a:gd name="T17" fmla="*/ 1009 h 1721"/>
              <a:gd name="T18" fmla="*/ 548 w 2413"/>
              <a:gd name="T19" fmla="*/ 875 h 1721"/>
              <a:gd name="T20" fmla="*/ 686 w 2413"/>
              <a:gd name="T21" fmla="*/ 736 h 1721"/>
              <a:gd name="T22" fmla="*/ 998 w 2413"/>
              <a:gd name="T23" fmla="*/ 736 h 1721"/>
              <a:gd name="T24" fmla="*/ 1073 w 2413"/>
              <a:gd name="T25" fmla="*/ 1009 h 1721"/>
              <a:gd name="T26" fmla="*/ 1176 w 2413"/>
              <a:gd name="T27" fmla="*/ 1062 h 1721"/>
              <a:gd name="T28" fmla="*/ 1420 w 2413"/>
              <a:gd name="T29" fmla="*/ 1194 h 1721"/>
              <a:gd name="T30" fmla="*/ 1279 w 2413"/>
              <a:gd name="T31" fmla="*/ 1338 h 1721"/>
              <a:gd name="T32" fmla="*/ 776 w 2413"/>
              <a:gd name="T33" fmla="*/ 1335 h 1721"/>
              <a:gd name="T34" fmla="*/ 640 w 2413"/>
              <a:gd name="T35" fmla="*/ 1202 h 1721"/>
              <a:gd name="T36" fmla="*/ 777 w 2413"/>
              <a:gd name="T37" fmla="*/ 1063 h 1721"/>
              <a:gd name="T38" fmla="*/ 1135 w 2413"/>
              <a:gd name="T39" fmla="*/ 1063 h 1721"/>
              <a:gd name="T40" fmla="*/ 1176 w 2413"/>
              <a:gd name="T41" fmla="*/ 1062 h 1721"/>
              <a:gd name="T42" fmla="*/ 1348 w 2413"/>
              <a:gd name="T43" fmla="*/ 1528 h 1721"/>
              <a:gd name="T44" fmla="*/ 1206 w 2413"/>
              <a:gd name="T45" fmla="*/ 1665 h 1721"/>
              <a:gd name="T46" fmla="*/ 911 w 2413"/>
              <a:gd name="T47" fmla="*/ 1664 h 1721"/>
              <a:gd name="T48" fmla="*/ 776 w 2413"/>
              <a:gd name="T49" fmla="*/ 1530 h 1721"/>
              <a:gd name="T50" fmla="*/ 913 w 2413"/>
              <a:gd name="T51" fmla="*/ 1391 h 1721"/>
              <a:gd name="T52" fmla="*/ 1233 w 2413"/>
              <a:gd name="T53" fmla="*/ 1391 h 1721"/>
              <a:gd name="T54" fmla="*/ 1348 w 2413"/>
              <a:gd name="T55" fmla="*/ 1528 h 1721"/>
              <a:gd name="T56" fmla="*/ 2133 w 2413"/>
              <a:gd name="T57" fmla="*/ 265 h 1721"/>
              <a:gd name="T58" fmla="*/ 1323 w 2413"/>
              <a:gd name="T59" fmla="*/ 42 h 1721"/>
              <a:gd name="T60" fmla="*/ 708 w 2413"/>
              <a:gd name="T61" fmla="*/ 353 h 1721"/>
              <a:gd name="T62" fmla="*/ 55 w 2413"/>
              <a:gd name="T63" fmla="*/ 401 h 1721"/>
              <a:gd name="T64" fmla="*/ 51 w 2413"/>
              <a:gd name="T65" fmla="*/ 679 h 1721"/>
              <a:gd name="T66" fmla="*/ 550 w 2413"/>
              <a:gd name="T67" fmla="*/ 733 h 1721"/>
              <a:gd name="T68" fmla="*/ 495 w 2413"/>
              <a:gd name="T69" fmla="*/ 875 h 1721"/>
              <a:gd name="T70" fmla="*/ 642 w 2413"/>
              <a:gd name="T71" fmla="*/ 1059 h 1721"/>
              <a:gd name="T72" fmla="*/ 586 w 2413"/>
              <a:gd name="T73" fmla="*/ 1202 h 1721"/>
              <a:gd name="T74" fmla="*/ 776 w 2413"/>
              <a:gd name="T75" fmla="*/ 1389 h 1721"/>
              <a:gd name="T76" fmla="*/ 722 w 2413"/>
              <a:gd name="T77" fmla="*/ 1530 h 1721"/>
              <a:gd name="T78" fmla="*/ 914 w 2413"/>
              <a:gd name="T79" fmla="*/ 1717 h 1721"/>
              <a:gd name="T80" fmla="*/ 1205 w 2413"/>
              <a:gd name="T81" fmla="*/ 1719 h 1721"/>
              <a:gd name="T82" fmla="*/ 1274 w 2413"/>
              <a:gd name="T83" fmla="*/ 1720 h 1721"/>
              <a:gd name="T84" fmla="*/ 1583 w 2413"/>
              <a:gd name="T85" fmla="*/ 1664 h 1721"/>
              <a:gd name="T86" fmla="*/ 1402 w 2413"/>
              <a:gd name="T87" fmla="*/ 1529 h 1721"/>
              <a:gd name="T88" fmla="*/ 1474 w 2413"/>
              <a:gd name="T89" fmla="*/ 1193 h 1721"/>
              <a:gd name="T90" fmla="*/ 1365 w 2413"/>
              <a:gd name="T91" fmla="*/ 940 h 1721"/>
              <a:gd name="T92" fmla="*/ 1878 w 2413"/>
              <a:gd name="T93" fmla="*/ 938 h 1721"/>
              <a:gd name="T94" fmla="*/ 1381 w 2413"/>
              <a:gd name="T95" fmla="*/ 611 h 1721"/>
              <a:gd name="T96" fmla="*/ 1330 w 2413"/>
              <a:gd name="T97" fmla="*/ 597 h 1721"/>
              <a:gd name="T98" fmla="*/ 1309 w 2413"/>
              <a:gd name="T99" fmla="*/ 629 h 1721"/>
              <a:gd name="T100" fmla="*/ 1319 w 2413"/>
              <a:gd name="T101" fmla="*/ 913 h 1721"/>
              <a:gd name="T102" fmla="*/ 1074 w 2413"/>
              <a:gd name="T103" fmla="*/ 824 h 1721"/>
              <a:gd name="T104" fmla="*/ 1016 w 2413"/>
              <a:gd name="T105" fmla="*/ 486 h 1721"/>
              <a:gd name="T106" fmla="*/ 1351 w 2413"/>
              <a:gd name="T107" fmla="*/ 88 h 1721"/>
              <a:gd name="T108" fmla="*/ 2359 w 2413"/>
              <a:gd name="T109" fmla="*/ 920 h 1721"/>
              <a:gd name="T110" fmla="*/ 2133 w 2413"/>
              <a:gd name="T111" fmla="*/ 265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13" h="1721">
                <a:moveTo>
                  <a:pt x="953" y="547"/>
                </a:moveTo>
                <a:lnTo>
                  <a:pt x="953" y="547"/>
                </a:lnTo>
                <a:lnTo>
                  <a:pt x="985" y="682"/>
                </a:lnTo>
                <a:lnTo>
                  <a:pt x="198" y="677"/>
                </a:lnTo>
                <a:cubicBezTo>
                  <a:pt x="197" y="677"/>
                  <a:pt x="197" y="677"/>
                  <a:pt x="196" y="677"/>
                </a:cubicBezTo>
                <a:cubicBezTo>
                  <a:pt x="195" y="677"/>
                  <a:pt x="129" y="680"/>
                  <a:pt x="87" y="640"/>
                </a:cubicBezTo>
                <a:cubicBezTo>
                  <a:pt x="64" y="618"/>
                  <a:pt x="52" y="585"/>
                  <a:pt x="53" y="542"/>
                </a:cubicBezTo>
                <a:cubicBezTo>
                  <a:pt x="53" y="498"/>
                  <a:pt x="66" y="463"/>
                  <a:pt x="91" y="440"/>
                </a:cubicBezTo>
                <a:cubicBezTo>
                  <a:pt x="131" y="402"/>
                  <a:pt x="191" y="404"/>
                  <a:pt x="192" y="404"/>
                </a:cubicBezTo>
                <a:cubicBezTo>
                  <a:pt x="192" y="404"/>
                  <a:pt x="193" y="404"/>
                  <a:pt x="193" y="405"/>
                </a:cubicBezTo>
                <a:cubicBezTo>
                  <a:pt x="447" y="404"/>
                  <a:pt x="579" y="405"/>
                  <a:pt x="707" y="406"/>
                </a:cubicBezTo>
                <a:cubicBezTo>
                  <a:pt x="796" y="407"/>
                  <a:pt x="881" y="407"/>
                  <a:pt x="1003" y="408"/>
                </a:cubicBezTo>
                <a:cubicBezTo>
                  <a:pt x="988" y="432"/>
                  <a:pt x="978" y="448"/>
                  <a:pt x="974" y="454"/>
                </a:cubicBezTo>
                <a:cubicBezTo>
                  <a:pt x="953" y="480"/>
                  <a:pt x="945" y="514"/>
                  <a:pt x="953" y="547"/>
                </a:cubicBezTo>
                <a:close/>
                <a:moveTo>
                  <a:pt x="1073" y="1009"/>
                </a:moveTo>
                <a:lnTo>
                  <a:pt x="1073" y="1009"/>
                </a:lnTo>
                <a:lnTo>
                  <a:pt x="686" y="1009"/>
                </a:lnTo>
                <a:cubicBezTo>
                  <a:pt x="685" y="1008"/>
                  <a:pt x="685" y="1009"/>
                  <a:pt x="684" y="1009"/>
                </a:cubicBezTo>
                <a:cubicBezTo>
                  <a:pt x="684" y="1009"/>
                  <a:pt x="623" y="1012"/>
                  <a:pt x="584" y="976"/>
                </a:cubicBezTo>
                <a:cubicBezTo>
                  <a:pt x="560" y="953"/>
                  <a:pt x="548" y="920"/>
                  <a:pt x="548" y="875"/>
                </a:cubicBezTo>
                <a:cubicBezTo>
                  <a:pt x="549" y="831"/>
                  <a:pt x="561" y="796"/>
                  <a:pt x="585" y="773"/>
                </a:cubicBezTo>
                <a:cubicBezTo>
                  <a:pt x="625" y="735"/>
                  <a:pt x="685" y="736"/>
                  <a:pt x="686" y="736"/>
                </a:cubicBezTo>
                <a:lnTo>
                  <a:pt x="686" y="734"/>
                </a:lnTo>
                <a:lnTo>
                  <a:pt x="998" y="736"/>
                </a:lnTo>
                <a:lnTo>
                  <a:pt x="1022" y="836"/>
                </a:lnTo>
                <a:cubicBezTo>
                  <a:pt x="1040" y="911"/>
                  <a:pt x="1053" y="970"/>
                  <a:pt x="1073" y="1009"/>
                </a:cubicBezTo>
                <a:close/>
                <a:moveTo>
                  <a:pt x="1176" y="1062"/>
                </a:moveTo>
                <a:lnTo>
                  <a:pt x="1176" y="1062"/>
                </a:lnTo>
                <a:lnTo>
                  <a:pt x="1285" y="1064"/>
                </a:lnTo>
                <a:cubicBezTo>
                  <a:pt x="1352" y="1069"/>
                  <a:pt x="1420" y="1089"/>
                  <a:pt x="1420" y="1194"/>
                </a:cubicBezTo>
                <a:cubicBezTo>
                  <a:pt x="1421" y="1327"/>
                  <a:pt x="1299" y="1337"/>
                  <a:pt x="1286" y="1337"/>
                </a:cubicBezTo>
                <a:cubicBezTo>
                  <a:pt x="1283" y="1337"/>
                  <a:pt x="1281" y="1338"/>
                  <a:pt x="1279" y="1338"/>
                </a:cubicBezTo>
                <a:lnTo>
                  <a:pt x="778" y="1335"/>
                </a:lnTo>
                <a:cubicBezTo>
                  <a:pt x="777" y="1335"/>
                  <a:pt x="776" y="1335"/>
                  <a:pt x="776" y="1335"/>
                </a:cubicBezTo>
                <a:cubicBezTo>
                  <a:pt x="775" y="1335"/>
                  <a:pt x="715" y="1339"/>
                  <a:pt x="675" y="1302"/>
                </a:cubicBezTo>
                <a:cubicBezTo>
                  <a:pt x="652" y="1280"/>
                  <a:pt x="640" y="1246"/>
                  <a:pt x="640" y="1202"/>
                </a:cubicBezTo>
                <a:cubicBezTo>
                  <a:pt x="640" y="1157"/>
                  <a:pt x="652" y="1123"/>
                  <a:pt x="676" y="1099"/>
                </a:cubicBezTo>
                <a:cubicBezTo>
                  <a:pt x="716" y="1061"/>
                  <a:pt x="777" y="1063"/>
                  <a:pt x="777" y="1063"/>
                </a:cubicBezTo>
                <a:lnTo>
                  <a:pt x="777" y="1062"/>
                </a:lnTo>
                <a:lnTo>
                  <a:pt x="1135" y="1063"/>
                </a:lnTo>
                <a:cubicBezTo>
                  <a:pt x="1140" y="1064"/>
                  <a:pt x="1145" y="1064"/>
                  <a:pt x="1151" y="1064"/>
                </a:cubicBezTo>
                <a:cubicBezTo>
                  <a:pt x="1159" y="1064"/>
                  <a:pt x="1167" y="1063"/>
                  <a:pt x="1176" y="1062"/>
                </a:cubicBezTo>
                <a:close/>
                <a:moveTo>
                  <a:pt x="1348" y="1528"/>
                </a:moveTo>
                <a:lnTo>
                  <a:pt x="1348" y="1528"/>
                </a:lnTo>
                <a:cubicBezTo>
                  <a:pt x="1348" y="1572"/>
                  <a:pt x="1336" y="1606"/>
                  <a:pt x="1312" y="1629"/>
                </a:cubicBezTo>
                <a:cubicBezTo>
                  <a:pt x="1271" y="1668"/>
                  <a:pt x="1208" y="1665"/>
                  <a:pt x="1206" y="1665"/>
                </a:cubicBezTo>
                <a:lnTo>
                  <a:pt x="914" y="1664"/>
                </a:lnTo>
                <a:cubicBezTo>
                  <a:pt x="913" y="1664"/>
                  <a:pt x="912" y="1664"/>
                  <a:pt x="911" y="1664"/>
                </a:cubicBezTo>
                <a:cubicBezTo>
                  <a:pt x="911" y="1664"/>
                  <a:pt x="851" y="1667"/>
                  <a:pt x="812" y="1631"/>
                </a:cubicBezTo>
                <a:cubicBezTo>
                  <a:pt x="788" y="1609"/>
                  <a:pt x="775" y="1575"/>
                  <a:pt x="776" y="1530"/>
                </a:cubicBezTo>
                <a:cubicBezTo>
                  <a:pt x="776" y="1486"/>
                  <a:pt x="788" y="1451"/>
                  <a:pt x="812" y="1428"/>
                </a:cubicBezTo>
                <a:cubicBezTo>
                  <a:pt x="852" y="1390"/>
                  <a:pt x="912" y="1391"/>
                  <a:pt x="913" y="1391"/>
                </a:cubicBezTo>
                <a:lnTo>
                  <a:pt x="913" y="1389"/>
                </a:lnTo>
                <a:lnTo>
                  <a:pt x="1233" y="1391"/>
                </a:lnTo>
                <a:lnTo>
                  <a:pt x="1233" y="1393"/>
                </a:lnTo>
                <a:cubicBezTo>
                  <a:pt x="1287" y="1398"/>
                  <a:pt x="1348" y="1418"/>
                  <a:pt x="1348" y="1528"/>
                </a:cubicBezTo>
                <a:close/>
                <a:moveTo>
                  <a:pt x="2133" y="265"/>
                </a:moveTo>
                <a:lnTo>
                  <a:pt x="2133" y="265"/>
                </a:lnTo>
                <a:cubicBezTo>
                  <a:pt x="1928" y="83"/>
                  <a:pt x="1638" y="0"/>
                  <a:pt x="1337" y="36"/>
                </a:cubicBezTo>
                <a:cubicBezTo>
                  <a:pt x="1332" y="36"/>
                  <a:pt x="1327" y="39"/>
                  <a:pt x="1323" y="42"/>
                </a:cubicBezTo>
                <a:cubicBezTo>
                  <a:pt x="1198" y="148"/>
                  <a:pt x="1100" y="270"/>
                  <a:pt x="1040" y="354"/>
                </a:cubicBezTo>
                <a:cubicBezTo>
                  <a:pt x="898" y="354"/>
                  <a:pt x="805" y="354"/>
                  <a:pt x="708" y="353"/>
                </a:cubicBezTo>
                <a:cubicBezTo>
                  <a:pt x="580" y="352"/>
                  <a:pt x="448" y="351"/>
                  <a:pt x="194" y="351"/>
                </a:cubicBezTo>
                <a:cubicBezTo>
                  <a:pt x="184" y="351"/>
                  <a:pt x="109" y="350"/>
                  <a:pt x="55" y="401"/>
                </a:cubicBezTo>
                <a:cubicBezTo>
                  <a:pt x="19" y="434"/>
                  <a:pt x="0" y="482"/>
                  <a:pt x="0" y="541"/>
                </a:cubicBezTo>
                <a:cubicBezTo>
                  <a:pt x="0" y="600"/>
                  <a:pt x="16" y="646"/>
                  <a:pt x="51" y="679"/>
                </a:cubicBezTo>
                <a:cubicBezTo>
                  <a:pt x="107" y="732"/>
                  <a:pt x="188" y="731"/>
                  <a:pt x="198" y="730"/>
                </a:cubicBezTo>
                <a:lnTo>
                  <a:pt x="550" y="733"/>
                </a:lnTo>
                <a:cubicBezTo>
                  <a:pt x="550" y="733"/>
                  <a:pt x="549" y="734"/>
                  <a:pt x="549" y="734"/>
                </a:cubicBezTo>
                <a:cubicBezTo>
                  <a:pt x="513" y="768"/>
                  <a:pt x="495" y="815"/>
                  <a:pt x="495" y="875"/>
                </a:cubicBezTo>
                <a:cubicBezTo>
                  <a:pt x="495" y="935"/>
                  <a:pt x="513" y="982"/>
                  <a:pt x="548" y="1015"/>
                </a:cubicBezTo>
                <a:cubicBezTo>
                  <a:pt x="578" y="1042"/>
                  <a:pt x="614" y="1054"/>
                  <a:pt x="642" y="1059"/>
                </a:cubicBezTo>
                <a:cubicBezTo>
                  <a:pt x="641" y="1059"/>
                  <a:pt x="641" y="1060"/>
                  <a:pt x="640" y="1061"/>
                </a:cubicBezTo>
                <a:cubicBezTo>
                  <a:pt x="605" y="1094"/>
                  <a:pt x="587" y="1142"/>
                  <a:pt x="586" y="1202"/>
                </a:cubicBezTo>
                <a:cubicBezTo>
                  <a:pt x="586" y="1262"/>
                  <a:pt x="604" y="1309"/>
                  <a:pt x="639" y="1342"/>
                </a:cubicBezTo>
                <a:cubicBezTo>
                  <a:pt x="691" y="1389"/>
                  <a:pt x="761" y="1389"/>
                  <a:pt x="776" y="1389"/>
                </a:cubicBezTo>
                <a:cubicBezTo>
                  <a:pt x="776" y="1389"/>
                  <a:pt x="776" y="1389"/>
                  <a:pt x="776" y="1389"/>
                </a:cubicBezTo>
                <a:cubicBezTo>
                  <a:pt x="740" y="1423"/>
                  <a:pt x="722" y="1470"/>
                  <a:pt x="722" y="1530"/>
                </a:cubicBezTo>
                <a:cubicBezTo>
                  <a:pt x="722" y="1590"/>
                  <a:pt x="740" y="1637"/>
                  <a:pt x="775" y="1670"/>
                </a:cubicBezTo>
                <a:cubicBezTo>
                  <a:pt x="829" y="1720"/>
                  <a:pt x="903" y="1718"/>
                  <a:pt x="914" y="1717"/>
                </a:cubicBezTo>
                <a:lnTo>
                  <a:pt x="1204" y="1719"/>
                </a:lnTo>
                <a:cubicBezTo>
                  <a:pt x="1204" y="1719"/>
                  <a:pt x="1205" y="1719"/>
                  <a:pt x="1205" y="1719"/>
                </a:cubicBezTo>
                <a:lnTo>
                  <a:pt x="1205" y="1721"/>
                </a:lnTo>
                <a:lnTo>
                  <a:pt x="1274" y="1720"/>
                </a:lnTo>
                <a:cubicBezTo>
                  <a:pt x="1369" y="1719"/>
                  <a:pt x="1484" y="1718"/>
                  <a:pt x="1583" y="1717"/>
                </a:cubicBezTo>
                <a:lnTo>
                  <a:pt x="1583" y="1664"/>
                </a:lnTo>
                <a:cubicBezTo>
                  <a:pt x="1509" y="1664"/>
                  <a:pt x="1427" y="1665"/>
                  <a:pt x="1350" y="1666"/>
                </a:cubicBezTo>
                <a:cubicBezTo>
                  <a:pt x="1384" y="1632"/>
                  <a:pt x="1402" y="1586"/>
                  <a:pt x="1402" y="1529"/>
                </a:cubicBezTo>
                <a:cubicBezTo>
                  <a:pt x="1402" y="1453"/>
                  <a:pt x="1377" y="1407"/>
                  <a:pt x="1343" y="1379"/>
                </a:cubicBezTo>
                <a:cubicBezTo>
                  <a:pt x="1398" y="1361"/>
                  <a:pt x="1474" y="1314"/>
                  <a:pt x="1474" y="1193"/>
                </a:cubicBezTo>
                <a:cubicBezTo>
                  <a:pt x="1473" y="1084"/>
                  <a:pt x="1414" y="1023"/>
                  <a:pt x="1297" y="1012"/>
                </a:cubicBezTo>
                <a:cubicBezTo>
                  <a:pt x="1326" y="992"/>
                  <a:pt x="1348" y="969"/>
                  <a:pt x="1365" y="940"/>
                </a:cubicBezTo>
                <a:cubicBezTo>
                  <a:pt x="1418" y="852"/>
                  <a:pt x="1393" y="755"/>
                  <a:pt x="1392" y="751"/>
                </a:cubicBezTo>
                <a:cubicBezTo>
                  <a:pt x="1466" y="855"/>
                  <a:pt x="1608" y="955"/>
                  <a:pt x="1878" y="938"/>
                </a:cubicBezTo>
                <a:lnTo>
                  <a:pt x="1875" y="885"/>
                </a:lnTo>
                <a:cubicBezTo>
                  <a:pt x="1619" y="901"/>
                  <a:pt x="1443" y="804"/>
                  <a:pt x="1381" y="611"/>
                </a:cubicBezTo>
                <a:cubicBezTo>
                  <a:pt x="1377" y="599"/>
                  <a:pt x="1364" y="591"/>
                  <a:pt x="1351" y="593"/>
                </a:cubicBezTo>
                <a:lnTo>
                  <a:pt x="1330" y="597"/>
                </a:lnTo>
                <a:cubicBezTo>
                  <a:pt x="1323" y="598"/>
                  <a:pt x="1317" y="602"/>
                  <a:pt x="1313" y="609"/>
                </a:cubicBezTo>
                <a:cubicBezTo>
                  <a:pt x="1309" y="615"/>
                  <a:pt x="1307" y="622"/>
                  <a:pt x="1309" y="629"/>
                </a:cubicBezTo>
                <a:lnTo>
                  <a:pt x="1340" y="764"/>
                </a:lnTo>
                <a:cubicBezTo>
                  <a:pt x="1340" y="765"/>
                  <a:pt x="1361" y="845"/>
                  <a:pt x="1319" y="913"/>
                </a:cubicBezTo>
                <a:cubicBezTo>
                  <a:pt x="1291" y="960"/>
                  <a:pt x="1240" y="992"/>
                  <a:pt x="1168" y="1009"/>
                </a:cubicBezTo>
                <a:cubicBezTo>
                  <a:pt x="1123" y="1019"/>
                  <a:pt x="1112" y="988"/>
                  <a:pt x="1074" y="824"/>
                </a:cubicBezTo>
                <a:lnTo>
                  <a:pt x="1005" y="535"/>
                </a:lnTo>
                <a:cubicBezTo>
                  <a:pt x="1001" y="518"/>
                  <a:pt x="1005" y="500"/>
                  <a:pt x="1016" y="486"/>
                </a:cubicBezTo>
                <a:cubicBezTo>
                  <a:pt x="1017" y="485"/>
                  <a:pt x="1018" y="484"/>
                  <a:pt x="1019" y="483"/>
                </a:cubicBezTo>
                <a:cubicBezTo>
                  <a:pt x="1020" y="480"/>
                  <a:pt x="1152" y="259"/>
                  <a:pt x="1351" y="88"/>
                </a:cubicBezTo>
                <a:cubicBezTo>
                  <a:pt x="1634" y="55"/>
                  <a:pt x="1906" y="134"/>
                  <a:pt x="2097" y="305"/>
                </a:cubicBezTo>
                <a:cubicBezTo>
                  <a:pt x="2269" y="458"/>
                  <a:pt x="2360" y="671"/>
                  <a:pt x="2359" y="920"/>
                </a:cubicBezTo>
                <a:lnTo>
                  <a:pt x="2412" y="920"/>
                </a:lnTo>
                <a:cubicBezTo>
                  <a:pt x="2413" y="655"/>
                  <a:pt x="2317" y="429"/>
                  <a:pt x="2133" y="265"/>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90" name="Freeform 5">
            <a:extLst>
              <a:ext uri="{FF2B5EF4-FFF2-40B4-BE49-F238E27FC236}">
                <a16:creationId xmlns:a16="http://schemas.microsoft.com/office/drawing/2014/main" id="{E38C8933-90E2-4348-8F69-A7EB0C382C92}"/>
              </a:ext>
            </a:extLst>
          </p:cNvPr>
          <p:cNvSpPr>
            <a:spLocks noChangeAspect="1" noEditPoints="1"/>
          </p:cNvSpPr>
          <p:nvPr/>
        </p:nvSpPr>
        <p:spPr bwMode="auto">
          <a:xfrm>
            <a:off x="642348" y="2337199"/>
            <a:ext cx="735360" cy="1503028"/>
          </a:xfrm>
          <a:custGeom>
            <a:avLst/>
            <a:gdLst>
              <a:gd name="T0" fmla="*/ 966 w 1087"/>
              <a:gd name="T1" fmla="*/ 1338 h 2235"/>
              <a:gd name="T2" fmla="*/ 873 w 1087"/>
              <a:gd name="T3" fmla="*/ 916 h 2235"/>
              <a:gd name="T4" fmla="*/ 807 w 1087"/>
              <a:gd name="T5" fmla="*/ 1254 h 2235"/>
              <a:gd name="T6" fmla="*/ 266 w 1087"/>
              <a:gd name="T7" fmla="*/ 914 h 2235"/>
              <a:gd name="T8" fmla="*/ 228 w 1087"/>
              <a:gd name="T9" fmla="*/ 1310 h 2235"/>
              <a:gd name="T10" fmla="*/ 129 w 1087"/>
              <a:gd name="T11" fmla="*/ 808 h 2235"/>
              <a:gd name="T12" fmla="*/ 609 w 1087"/>
              <a:gd name="T13" fmla="*/ 525 h 2235"/>
              <a:gd name="T14" fmla="*/ 966 w 1087"/>
              <a:gd name="T15" fmla="*/ 1338 h 2235"/>
              <a:gd name="T16" fmla="*/ 914 w 1087"/>
              <a:gd name="T17" fmla="*/ 1482 h 2235"/>
              <a:gd name="T18" fmla="*/ 856 w 1087"/>
              <a:gd name="T19" fmla="*/ 1363 h 2235"/>
              <a:gd name="T20" fmla="*/ 914 w 1087"/>
              <a:gd name="T21" fmla="*/ 1482 h 2235"/>
              <a:gd name="T22" fmla="*/ 173 w 1087"/>
              <a:gd name="T23" fmla="*/ 1482 h 2235"/>
              <a:gd name="T24" fmla="*/ 230 w 1087"/>
              <a:gd name="T25" fmla="*/ 1365 h 2235"/>
              <a:gd name="T26" fmla="*/ 173 w 1087"/>
              <a:gd name="T27" fmla="*/ 1482 h 2235"/>
              <a:gd name="T28" fmla="*/ 426 w 1087"/>
              <a:gd name="T29" fmla="*/ 383 h 2235"/>
              <a:gd name="T30" fmla="*/ 377 w 1087"/>
              <a:gd name="T31" fmla="*/ 219 h 2235"/>
              <a:gd name="T32" fmla="*/ 543 w 1087"/>
              <a:gd name="T33" fmla="*/ 53 h 2235"/>
              <a:gd name="T34" fmla="*/ 661 w 1087"/>
              <a:gd name="T35" fmla="*/ 101 h 2235"/>
              <a:gd name="T36" fmla="*/ 709 w 1087"/>
              <a:gd name="T37" fmla="*/ 265 h 2235"/>
              <a:gd name="T38" fmla="*/ 543 w 1087"/>
              <a:gd name="T39" fmla="*/ 431 h 2235"/>
              <a:gd name="T40" fmla="*/ 1009 w 1087"/>
              <a:gd name="T41" fmla="*/ 795 h 2235"/>
              <a:gd name="T42" fmla="*/ 618 w 1087"/>
              <a:gd name="T43" fmla="*/ 471 h 2235"/>
              <a:gd name="T44" fmla="*/ 763 w 1087"/>
              <a:gd name="T45" fmla="*/ 219 h 2235"/>
              <a:gd name="T46" fmla="*/ 543 w 1087"/>
              <a:gd name="T47" fmla="*/ 0 h 2235"/>
              <a:gd name="T48" fmla="*/ 388 w 1087"/>
              <a:gd name="T49" fmla="*/ 64 h 2235"/>
              <a:gd name="T50" fmla="*/ 324 w 1087"/>
              <a:gd name="T51" fmla="*/ 265 h 2235"/>
              <a:gd name="T52" fmla="*/ 468 w 1087"/>
              <a:gd name="T53" fmla="*/ 471 h 2235"/>
              <a:gd name="T54" fmla="*/ 76 w 1087"/>
              <a:gd name="T55" fmla="*/ 1375 h 2235"/>
              <a:gd name="T56" fmla="*/ 238 w 1087"/>
              <a:gd name="T57" fmla="*/ 1558 h 2235"/>
              <a:gd name="T58" fmla="*/ 317 w 1087"/>
              <a:gd name="T59" fmla="*/ 2232 h 2235"/>
              <a:gd name="T60" fmla="*/ 552 w 1087"/>
              <a:gd name="T61" fmla="*/ 1329 h 2235"/>
              <a:gd name="T62" fmla="*/ 769 w 1087"/>
              <a:gd name="T63" fmla="*/ 2231 h 2235"/>
              <a:gd name="T64" fmla="*/ 849 w 1087"/>
              <a:gd name="T65" fmla="*/ 1558 h 2235"/>
              <a:gd name="T66" fmla="*/ 1010 w 1087"/>
              <a:gd name="T67" fmla="*/ 1375 h 2235"/>
              <a:gd name="T68" fmla="*/ 623 w 1087"/>
              <a:gd name="T69" fmla="*/ 1497 h 2235"/>
              <a:gd name="T70" fmla="*/ 554 w 1087"/>
              <a:gd name="T71" fmla="*/ 1459 h 2235"/>
              <a:gd name="T72" fmla="*/ 457 w 1087"/>
              <a:gd name="T73" fmla="*/ 1503 h 2235"/>
              <a:gd name="T74" fmla="*/ 472 w 1087"/>
              <a:gd name="T75" fmla="*/ 2234 h 2235"/>
              <a:gd name="T76" fmla="*/ 551 w 1087"/>
              <a:gd name="T77" fmla="*/ 1512 h 2235"/>
              <a:gd name="T78" fmla="*/ 615 w 1087"/>
              <a:gd name="T79" fmla="*/ 2235 h 2235"/>
              <a:gd name="T80" fmla="*/ 629 w 1087"/>
              <a:gd name="T81" fmla="*/ 1504 h 2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7" h="2235">
                <a:moveTo>
                  <a:pt x="966" y="1338"/>
                </a:moveTo>
                <a:lnTo>
                  <a:pt x="966" y="1338"/>
                </a:lnTo>
                <a:lnTo>
                  <a:pt x="858" y="1309"/>
                </a:lnTo>
                <a:lnTo>
                  <a:pt x="873" y="916"/>
                </a:lnTo>
                <a:lnTo>
                  <a:pt x="820" y="914"/>
                </a:lnTo>
                <a:lnTo>
                  <a:pt x="807" y="1254"/>
                </a:lnTo>
                <a:cubicBezTo>
                  <a:pt x="576" y="1296"/>
                  <a:pt x="347" y="1265"/>
                  <a:pt x="279" y="1254"/>
                </a:cubicBezTo>
                <a:lnTo>
                  <a:pt x="266" y="914"/>
                </a:lnTo>
                <a:lnTo>
                  <a:pt x="213" y="916"/>
                </a:lnTo>
                <a:lnTo>
                  <a:pt x="228" y="1310"/>
                </a:lnTo>
                <a:lnTo>
                  <a:pt x="120" y="1338"/>
                </a:lnTo>
                <a:cubicBezTo>
                  <a:pt x="59" y="1129"/>
                  <a:pt x="129" y="811"/>
                  <a:pt x="129" y="808"/>
                </a:cubicBezTo>
                <a:cubicBezTo>
                  <a:pt x="187" y="584"/>
                  <a:pt x="375" y="525"/>
                  <a:pt x="478" y="525"/>
                </a:cubicBezTo>
                <a:lnTo>
                  <a:pt x="609" y="525"/>
                </a:lnTo>
                <a:cubicBezTo>
                  <a:pt x="711" y="525"/>
                  <a:pt x="899" y="584"/>
                  <a:pt x="957" y="808"/>
                </a:cubicBezTo>
                <a:cubicBezTo>
                  <a:pt x="958" y="811"/>
                  <a:pt x="1027" y="1129"/>
                  <a:pt x="966" y="1338"/>
                </a:cubicBezTo>
                <a:close/>
                <a:moveTo>
                  <a:pt x="914" y="1482"/>
                </a:moveTo>
                <a:lnTo>
                  <a:pt x="914" y="1482"/>
                </a:lnTo>
                <a:cubicBezTo>
                  <a:pt x="897" y="1496"/>
                  <a:pt x="876" y="1504"/>
                  <a:pt x="851" y="1504"/>
                </a:cubicBezTo>
                <a:lnTo>
                  <a:pt x="856" y="1363"/>
                </a:lnTo>
                <a:lnTo>
                  <a:pt x="955" y="1390"/>
                </a:lnTo>
                <a:cubicBezTo>
                  <a:pt x="952" y="1415"/>
                  <a:pt x="942" y="1457"/>
                  <a:pt x="914" y="1482"/>
                </a:cubicBezTo>
                <a:close/>
                <a:moveTo>
                  <a:pt x="173" y="1482"/>
                </a:moveTo>
                <a:lnTo>
                  <a:pt x="173" y="1482"/>
                </a:lnTo>
                <a:cubicBezTo>
                  <a:pt x="144" y="1457"/>
                  <a:pt x="134" y="1415"/>
                  <a:pt x="131" y="1391"/>
                </a:cubicBezTo>
                <a:lnTo>
                  <a:pt x="230" y="1365"/>
                </a:lnTo>
                <a:lnTo>
                  <a:pt x="236" y="1504"/>
                </a:lnTo>
                <a:cubicBezTo>
                  <a:pt x="210" y="1504"/>
                  <a:pt x="190" y="1496"/>
                  <a:pt x="173" y="1482"/>
                </a:cubicBezTo>
                <a:close/>
                <a:moveTo>
                  <a:pt x="426" y="383"/>
                </a:moveTo>
                <a:lnTo>
                  <a:pt x="426" y="383"/>
                </a:lnTo>
                <a:cubicBezTo>
                  <a:pt x="395" y="351"/>
                  <a:pt x="377" y="310"/>
                  <a:pt x="377" y="265"/>
                </a:cubicBezTo>
                <a:lnTo>
                  <a:pt x="377" y="219"/>
                </a:lnTo>
                <a:cubicBezTo>
                  <a:pt x="377" y="174"/>
                  <a:pt x="394" y="133"/>
                  <a:pt x="426" y="101"/>
                </a:cubicBezTo>
                <a:cubicBezTo>
                  <a:pt x="457" y="70"/>
                  <a:pt x="499" y="53"/>
                  <a:pt x="543" y="53"/>
                </a:cubicBezTo>
                <a:lnTo>
                  <a:pt x="543" y="53"/>
                </a:lnTo>
                <a:cubicBezTo>
                  <a:pt x="588" y="53"/>
                  <a:pt x="629" y="70"/>
                  <a:pt x="661" y="101"/>
                </a:cubicBezTo>
                <a:cubicBezTo>
                  <a:pt x="692" y="133"/>
                  <a:pt x="709" y="174"/>
                  <a:pt x="709" y="219"/>
                </a:cubicBezTo>
                <a:lnTo>
                  <a:pt x="709" y="265"/>
                </a:lnTo>
                <a:cubicBezTo>
                  <a:pt x="709" y="357"/>
                  <a:pt x="635" y="431"/>
                  <a:pt x="543" y="431"/>
                </a:cubicBezTo>
                <a:lnTo>
                  <a:pt x="543" y="431"/>
                </a:lnTo>
                <a:cubicBezTo>
                  <a:pt x="499" y="431"/>
                  <a:pt x="457" y="414"/>
                  <a:pt x="426" y="383"/>
                </a:cubicBezTo>
                <a:close/>
                <a:moveTo>
                  <a:pt x="1009" y="795"/>
                </a:moveTo>
                <a:lnTo>
                  <a:pt x="1009" y="795"/>
                </a:lnTo>
                <a:cubicBezTo>
                  <a:pt x="945" y="546"/>
                  <a:pt x="737" y="475"/>
                  <a:pt x="618" y="471"/>
                </a:cubicBezTo>
                <a:cubicBezTo>
                  <a:pt x="702" y="441"/>
                  <a:pt x="763" y="360"/>
                  <a:pt x="763" y="265"/>
                </a:cubicBezTo>
                <a:lnTo>
                  <a:pt x="763" y="219"/>
                </a:lnTo>
                <a:cubicBezTo>
                  <a:pt x="763" y="160"/>
                  <a:pt x="740" y="105"/>
                  <a:pt x="698" y="64"/>
                </a:cubicBezTo>
                <a:cubicBezTo>
                  <a:pt x="657" y="22"/>
                  <a:pt x="602" y="0"/>
                  <a:pt x="543" y="0"/>
                </a:cubicBezTo>
                <a:lnTo>
                  <a:pt x="543" y="0"/>
                </a:lnTo>
                <a:cubicBezTo>
                  <a:pt x="485" y="0"/>
                  <a:pt x="430" y="22"/>
                  <a:pt x="388" y="64"/>
                </a:cubicBezTo>
                <a:cubicBezTo>
                  <a:pt x="347" y="105"/>
                  <a:pt x="324" y="160"/>
                  <a:pt x="324" y="219"/>
                </a:cubicBezTo>
                <a:lnTo>
                  <a:pt x="324" y="265"/>
                </a:lnTo>
                <a:cubicBezTo>
                  <a:pt x="324" y="324"/>
                  <a:pt x="347" y="379"/>
                  <a:pt x="388" y="421"/>
                </a:cubicBezTo>
                <a:cubicBezTo>
                  <a:pt x="411" y="444"/>
                  <a:pt x="438" y="461"/>
                  <a:pt x="468" y="471"/>
                </a:cubicBezTo>
                <a:cubicBezTo>
                  <a:pt x="349" y="475"/>
                  <a:pt x="142" y="546"/>
                  <a:pt x="77" y="796"/>
                </a:cubicBezTo>
                <a:cubicBezTo>
                  <a:pt x="74" y="811"/>
                  <a:pt x="0" y="1153"/>
                  <a:pt x="76" y="1375"/>
                </a:cubicBezTo>
                <a:cubicBezTo>
                  <a:pt x="77" y="1395"/>
                  <a:pt x="83" y="1474"/>
                  <a:pt x="138" y="1522"/>
                </a:cubicBezTo>
                <a:cubicBezTo>
                  <a:pt x="164" y="1546"/>
                  <a:pt x="198" y="1557"/>
                  <a:pt x="238" y="1558"/>
                </a:cubicBezTo>
                <a:lnTo>
                  <a:pt x="264" y="2234"/>
                </a:lnTo>
                <a:lnTo>
                  <a:pt x="317" y="2232"/>
                </a:lnTo>
                <a:lnTo>
                  <a:pt x="282" y="1308"/>
                </a:lnTo>
                <a:cubicBezTo>
                  <a:pt x="331" y="1316"/>
                  <a:pt x="430" y="1329"/>
                  <a:pt x="552" y="1329"/>
                </a:cubicBezTo>
                <a:cubicBezTo>
                  <a:pt x="630" y="1329"/>
                  <a:pt x="717" y="1324"/>
                  <a:pt x="805" y="1309"/>
                </a:cubicBezTo>
                <a:lnTo>
                  <a:pt x="769" y="2231"/>
                </a:lnTo>
                <a:lnTo>
                  <a:pt x="823" y="2233"/>
                </a:lnTo>
                <a:lnTo>
                  <a:pt x="849" y="1558"/>
                </a:lnTo>
                <a:cubicBezTo>
                  <a:pt x="888" y="1557"/>
                  <a:pt x="922" y="1546"/>
                  <a:pt x="949" y="1522"/>
                </a:cubicBezTo>
                <a:cubicBezTo>
                  <a:pt x="1003" y="1474"/>
                  <a:pt x="1010" y="1395"/>
                  <a:pt x="1010" y="1375"/>
                </a:cubicBezTo>
                <a:cubicBezTo>
                  <a:pt x="1087" y="1153"/>
                  <a:pt x="1012" y="811"/>
                  <a:pt x="1009" y="795"/>
                </a:cubicBezTo>
                <a:close/>
                <a:moveTo>
                  <a:pt x="623" y="1497"/>
                </a:moveTo>
                <a:lnTo>
                  <a:pt x="623" y="1497"/>
                </a:lnTo>
                <a:cubicBezTo>
                  <a:pt x="599" y="1468"/>
                  <a:pt x="572" y="1460"/>
                  <a:pt x="554" y="1459"/>
                </a:cubicBezTo>
                <a:cubicBezTo>
                  <a:pt x="506" y="1457"/>
                  <a:pt x="469" y="1491"/>
                  <a:pt x="465" y="1495"/>
                </a:cubicBezTo>
                <a:lnTo>
                  <a:pt x="457" y="1503"/>
                </a:lnTo>
                <a:lnTo>
                  <a:pt x="418" y="2232"/>
                </a:lnTo>
                <a:lnTo>
                  <a:pt x="472" y="2234"/>
                </a:lnTo>
                <a:lnTo>
                  <a:pt x="510" y="1527"/>
                </a:lnTo>
                <a:cubicBezTo>
                  <a:pt x="519" y="1520"/>
                  <a:pt x="535" y="1512"/>
                  <a:pt x="551" y="1512"/>
                </a:cubicBezTo>
                <a:cubicBezTo>
                  <a:pt x="560" y="1513"/>
                  <a:pt x="568" y="1517"/>
                  <a:pt x="577" y="1525"/>
                </a:cubicBezTo>
                <a:lnTo>
                  <a:pt x="615" y="2235"/>
                </a:lnTo>
                <a:lnTo>
                  <a:pt x="668" y="2232"/>
                </a:lnTo>
                <a:lnTo>
                  <a:pt x="629" y="1504"/>
                </a:lnTo>
                <a:lnTo>
                  <a:pt x="623" y="1497"/>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pic>
        <p:nvPicPr>
          <p:cNvPr id="91" name="Grafik 90">
            <a:extLst>
              <a:ext uri="{FF2B5EF4-FFF2-40B4-BE49-F238E27FC236}">
                <a16:creationId xmlns:a16="http://schemas.microsoft.com/office/drawing/2014/main" id="{3D407ACE-373B-4116-A50C-5748764E63D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381356" y="2313379"/>
            <a:ext cx="1503029" cy="1503029"/>
          </a:xfrm>
          <a:prstGeom prst="rect">
            <a:avLst/>
          </a:prstGeom>
        </p:spPr>
      </p:pic>
      <p:sp>
        <p:nvSpPr>
          <p:cNvPr id="100" name="Freeform 17">
            <a:extLst>
              <a:ext uri="{FF2B5EF4-FFF2-40B4-BE49-F238E27FC236}">
                <a16:creationId xmlns:a16="http://schemas.microsoft.com/office/drawing/2014/main" id="{9F1CC55C-4ABB-435F-A530-FF4E7238FD9C}"/>
              </a:ext>
            </a:extLst>
          </p:cNvPr>
          <p:cNvSpPr>
            <a:spLocks noChangeAspect="1" noEditPoints="1"/>
          </p:cNvSpPr>
          <p:nvPr/>
        </p:nvSpPr>
        <p:spPr bwMode="auto">
          <a:xfrm>
            <a:off x="6482377" y="1980238"/>
            <a:ext cx="2141543" cy="2065697"/>
          </a:xfrm>
          <a:custGeom>
            <a:avLst/>
            <a:gdLst>
              <a:gd name="T0" fmla="*/ 1191 w 2383"/>
              <a:gd name="T1" fmla="*/ 53 h 2312"/>
              <a:gd name="T2" fmla="*/ 1949 w 2383"/>
              <a:gd name="T3" fmla="*/ 447 h 2312"/>
              <a:gd name="T4" fmla="*/ 1435 w 2383"/>
              <a:gd name="T5" fmla="*/ 853 h 2312"/>
              <a:gd name="T6" fmla="*/ 1160 w 2383"/>
              <a:gd name="T7" fmla="*/ 1108 h 2312"/>
              <a:gd name="T8" fmla="*/ 945 w 2383"/>
              <a:gd name="T9" fmla="*/ 853 h 2312"/>
              <a:gd name="T10" fmla="*/ 561 w 2383"/>
              <a:gd name="T11" fmla="*/ 734 h 2312"/>
              <a:gd name="T12" fmla="*/ 1191 w 2383"/>
              <a:gd name="T13" fmla="*/ 53 h 2312"/>
              <a:gd name="T14" fmla="*/ 526 w 2383"/>
              <a:gd name="T15" fmla="*/ 774 h 2312"/>
              <a:gd name="T16" fmla="*/ 945 w 2383"/>
              <a:gd name="T17" fmla="*/ 907 h 2312"/>
              <a:gd name="T18" fmla="*/ 1110 w 2383"/>
              <a:gd name="T19" fmla="*/ 1270 h 2312"/>
              <a:gd name="T20" fmla="*/ 1435 w 2383"/>
              <a:gd name="T21" fmla="*/ 907 h 2312"/>
              <a:gd name="T22" fmla="*/ 2003 w 2383"/>
              <a:gd name="T23" fmla="*/ 447 h 2312"/>
              <a:gd name="T24" fmla="*/ 377 w 2383"/>
              <a:gd name="T25" fmla="*/ 447 h 2312"/>
              <a:gd name="T26" fmla="*/ 1774 w 2383"/>
              <a:gd name="T27" fmla="*/ 1792 h 2312"/>
              <a:gd name="T28" fmla="*/ 1506 w 2383"/>
              <a:gd name="T29" fmla="*/ 1534 h 2312"/>
              <a:gd name="T30" fmla="*/ 2018 w 2383"/>
              <a:gd name="T31" fmla="*/ 1410 h 2312"/>
              <a:gd name="T32" fmla="*/ 2042 w 2383"/>
              <a:gd name="T33" fmla="*/ 1452 h 2312"/>
              <a:gd name="T34" fmla="*/ 1774 w 2383"/>
              <a:gd name="T35" fmla="*/ 1792 h 2312"/>
              <a:gd name="T36" fmla="*/ 609 w 2383"/>
              <a:gd name="T37" fmla="*/ 1792 h 2312"/>
              <a:gd name="T38" fmla="*/ 609 w 2383"/>
              <a:gd name="T39" fmla="*/ 1792 h 2312"/>
              <a:gd name="T40" fmla="*/ 340 w 2383"/>
              <a:gd name="T41" fmla="*/ 1452 h 2312"/>
              <a:gd name="T42" fmla="*/ 609 w 2383"/>
              <a:gd name="T43" fmla="*/ 1184 h 2312"/>
              <a:gd name="T44" fmla="*/ 877 w 2383"/>
              <a:gd name="T45" fmla="*/ 1452 h 2312"/>
              <a:gd name="T46" fmla="*/ 609 w 2383"/>
              <a:gd name="T47" fmla="*/ 1792 h 2312"/>
              <a:gd name="T48" fmla="*/ 2383 w 2383"/>
              <a:gd name="T49" fmla="*/ 2312 h 2312"/>
              <a:gd name="T50" fmla="*/ 2095 w 2383"/>
              <a:gd name="T51" fmla="*/ 1524 h 2312"/>
              <a:gd name="T52" fmla="*/ 2013 w 2383"/>
              <a:gd name="T53" fmla="*/ 1238 h 2312"/>
              <a:gd name="T54" fmla="*/ 1929 w 2383"/>
              <a:gd name="T55" fmla="*/ 843 h 2312"/>
              <a:gd name="T56" fmla="*/ 1740 w 2383"/>
              <a:gd name="T57" fmla="*/ 1133 h 2312"/>
              <a:gd name="T58" fmla="*/ 1452 w 2383"/>
              <a:gd name="T59" fmla="*/ 1452 h 2312"/>
              <a:gd name="T60" fmla="*/ 1452 w 2383"/>
              <a:gd name="T61" fmla="*/ 1524 h 2312"/>
              <a:gd name="T62" fmla="*/ 1288 w 2383"/>
              <a:gd name="T63" fmla="*/ 1969 h 2312"/>
              <a:gd name="T64" fmla="*/ 748 w 2383"/>
              <a:gd name="T65" fmla="*/ 1814 h 2312"/>
              <a:gd name="T66" fmla="*/ 930 w 2383"/>
              <a:gd name="T67" fmla="*/ 1452 h 2312"/>
              <a:gd name="T68" fmla="*/ 609 w 2383"/>
              <a:gd name="T69" fmla="*/ 1131 h 2312"/>
              <a:gd name="T70" fmla="*/ 287 w 2383"/>
              <a:gd name="T71" fmla="*/ 1452 h 2312"/>
              <a:gd name="T72" fmla="*/ 470 w 2383"/>
              <a:gd name="T73" fmla="*/ 1814 h 2312"/>
              <a:gd name="T74" fmla="*/ 53 w 2383"/>
              <a:gd name="T75" fmla="*/ 2312 h 2312"/>
              <a:gd name="T76" fmla="*/ 709 w 2383"/>
              <a:gd name="T77" fmla="*/ 1865 h 2312"/>
              <a:gd name="T78" fmla="*/ 1165 w 2383"/>
              <a:gd name="T79" fmla="*/ 2312 h 2312"/>
              <a:gd name="T80" fmla="*/ 2330 w 2383"/>
              <a:gd name="T81" fmla="*/ 2312 h 2312"/>
              <a:gd name="T82" fmla="*/ 1577 w 2383"/>
              <a:gd name="T83" fmla="*/ 309 h 2312"/>
              <a:gd name="T84" fmla="*/ 877 w 2383"/>
              <a:gd name="T85" fmla="*/ 309 h 2312"/>
              <a:gd name="T86" fmla="*/ 1577 w 2383"/>
              <a:gd name="T87" fmla="*/ 362 h 2312"/>
              <a:gd name="T88" fmla="*/ 1577 w 2383"/>
              <a:gd name="T89" fmla="*/ 501 h 2312"/>
              <a:gd name="T90" fmla="*/ 877 w 2383"/>
              <a:gd name="T91" fmla="*/ 501 h 2312"/>
              <a:gd name="T92" fmla="*/ 1577 w 2383"/>
              <a:gd name="T93" fmla="*/ 555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83" h="2312">
                <a:moveTo>
                  <a:pt x="1191" y="53"/>
                </a:moveTo>
                <a:lnTo>
                  <a:pt x="1191" y="53"/>
                </a:lnTo>
                <a:cubicBezTo>
                  <a:pt x="1475" y="53"/>
                  <a:pt x="1645" y="75"/>
                  <a:pt x="1760" y="127"/>
                </a:cubicBezTo>
                <a:cubicBezTo>
                  <a:pt x="1889" y="186"/>
                  <a:pt x="1949" y="288"/>
                  <a:pt x="1949" y="447"/>
                </a:cubicBezTo>
                <a:cubicBezTo>
                  <a:pt x="1949" y="562"/>
                  <a:pt x="1904" y="662"/>
                  <a:pt x="1819" y="734"/>
                </a:cubicBezTo>
                <a:cubicBezTo>
                  <a:pt x="1728" y="812"/>
                  <a:pt x="1595" y="853"/>
                  <a:pt x="1435" y="853"/>
                </a:cubicBezTo>
                <a:lnTo>
                  <a:pt x="1344" y="853"/>
                </a:lnTo>
                <a:lnTo>
                  <a:pt x="1160" y="1108"/>
                </a:lnTo>
                <a:lnTo>
                  <a:pt x="1157" y="853"/>
                </a:lnTo>
                <a:lnTo>
                  <a:pt x="945" y="853"/>
                </a:lnTo>
                <a:lnTo>
                  <a:pt x="945" y="853"/>
                </a:lnTo>
                <a:cubicBezTo>
                  <a:pt x="785" y="853"/>
                  <a:pt x="652" y="812"/>
                  <a:pt x="561" y="734"/>
                </a:cubicBezTo>
                <a:cubicBezTo>
                  <a:pt x="476" y="661"/>
                  <a:pt x="431" y="562"/>
                  <a:pt x="431" y="447"/>
                </a:cubicBezTo>
                <a:cubicBezTo>
                  <a:pt x="431" y="152"/>
                  <a:pt x="622" y="53"/>
                  <a:pt x="1191" y="53"/>
                </a:cubicBezTo>
                <a:close/>
                <a:moveTo>
                  <a:pt x="526" y="774"/>
                </a:moveTo>
                <a:lnTo>
                  <a:pt x="526" y="774"/>
                </a:lnTo>
                <a:cubicBezTo>
                  <a:pt x="628" y="861"/>
                  <a:pt x="772" y="907"/>
                  <a:pt x="945" y="907"/>
                </a:cubicBezTo>
                <a:lnTo>
                  <a:pt x="945" y="907"/>
                </a:lnTo>
                <a:lnTo>
                  <a:pt x="1104" y="907"/>
                </a:lnTo>
                <a:lnTo>
                  <a:pt x="1110" y="1270"/>
                </a:lnTo>
                <a:lnTo>
                  <a:pt x="1371" y="907"/>
                </a:lnTo>
                <a:lnTo>
                  <a:pt x="1435" y="907"/>
                </a:lnTo>
                <a:cubicBezTo>
                  <a:pt x="1608" y="907"/>
                  <a:pt x="1753" y="861"/>
                  <a:pt x="1854" y="775"/>
                </a:cubicBezTo>
                <a:cubicBezTo>
                  <a:pt x="1950" y="693"/>
                  <a:pt x="2003" y="577"/>
                  <a:pt x="2003" y="447"/>
                </a:cubicBezTo>
                <a:cubicBezTo>
                  <a:pt x="2003" y="73"/>
                  <a:pt x="1705" y="0"/>
                  <a:pt x="1191" y="0"/>
                </a:cubicBezTo>
                <a:cubicBezTo>
                  <a:pt x="676" y="0"/>
                  <a:pt x="377" y="73"/>
                  <a:pt x="377" y="447"/>
                </a:cubicBezTo>
                <a:cubicBezTo>
                  <a:pt x="377" y="576"/>
                  <a:pt x="430" y="693"/>
                  <a:pt x="526" y="774"/>
                </a:cubicBezTo>
                <a:close/>
                <a:moveTo>
                  <a:pt x="1774" y="1792"/>
                </a:moveTo>
                <a:lnTo>
                  <a:pt x="1774" y="1792"/>
                </a:lnTo>
                <a:cubicBezTo>
                  <a:pt x="1629" y="1792"/>
                  <a:pt x="1511" y="1677"/>
                  <a:pt x="1506" y="1534"/>
                </a:cubicBezTo>
                <a:cubicBezTo>
                  <a:pt x="1665" y="1528"/>
                  <a:pt x="1736" y="1492"/>
                  <a:pt x="1798" y="1460"/>
                </a:cubicBezTo>
                <a:cubicBezTo>
                  <a:pt x="1854" y="1431"/>
                  <a:pt x="1903" y="1406"/>
                  <a:pt x="2018" y="1410"/>
                </a:cubicBezTo>
                <a:lnTo>
                  <a:pt x="2038" y="1410"/>
                </a:lnTo>
                <a:cubicBezTo>
                  <a:pt x="2040" y="1424"/>
                  <a:pt x="2042" y="1438"/>
                  <a:pt x="2042" y="1452"/>
                </a:cubicBezTo>
                <a:lnTo>
                  <a:pt x="2042" y="1524"/>
                </a:lnTo>
                <a:cubicBezTo>
                  <a:pt x="2042" y="1672"/>
                  <a:pt x="1922" y="1792"/>
                  <a:pt x="1774" y="1792"/>
                </a:cubicBezTo>
                <a:lnTo>
                  <a:pt x="1774" y="1792"/>
                </a:lnTo>
                <a:close/>
                <a:moveTo>
                  <a:pt x="609" y="1792"/>
                </a:moveTo>
                <a:lnTo>
                  <a:pt x="609" y="1792"/>
                </a:lnTo>
                <a:lnTo>
                  <a:pt x="609" y="1792"/>
                </a:lnTo>
                <a:cubicBezTo>
                  <a:pt x="461" y="1792"/>
                  <a:pt x="341" y="1672"/>
                  <a:pt x="341" y="1524"/>
                </a:cubicBezTo>
                <a:lnTo>
                  <a:pt x="340" y="1452"/>
                </a:lnTo>
                <a:cubicBezTo>
                  <a:pt x="340" y="1438"/>
                  <a:pt x="342" y="1425"/>
                  <a:pt x="344" y="1411"/>
                </a:cubicBezTo>
                <a:cubicBezTo>
                  <a:pt x="363" y="1282"/>
                  <a:pt x="477" y="1184"/>
                  <a:pt x="609" y="1184"/>
                </a:cubicBezTo>
                <a:lnTo>
                  <a:pt x="609" y="1184"/>
                </a:lnTo>
                <a:cubicBezTo>
                  <a:pt x="757" y="1184"/>
                  <a:pt x="877" y="1304"/>
                  <a:pt x="877" y="1452"/>
                </a:cubicBezTo>
                <a:lnTo>
                  <a:pt x="877" y="1524"/>
                </a:lnTo>
                <a:cubicBezTo>
                  <a:pt x="877" y="1672"/>
                  <a:pt x="757" y="1792"/>
                  <a:pt x="609" y="1792"/>
                </a:cubicBezTo>
                <a:close/>
                <a:moveTo>
                  <a:pt x="2383" y="2312"/>
                </a:moveTo>
                <a:lnTo>
                  <a:pt x="2383" y="2312"/>
                </a:lnTo>
                <a:cubicBezTo>
                  <a:pt x="2383" y="1968"/>
                  <a:pt x="2115" y="1829"/>
                  <a:pt x="1913" y="1814"/>
                </a:cubicBezTo>
                <a:cubicBezTo>
                  <a:pt x="2021" y="1762"/>
                  <a:pt x="2095" y="1651"/>
                  <a:pt x="2095" y="1524"/>
                </a:cubicBezTo>
                <a:lnTo>
                  <a:pt x="2095" y="1452"/>
                </a:lnTo>
                <a:cubicBezTo>
                  <a:pt x="2095" y="1370"/>
                  <a:pt x="2064" y="1295"/>
                  <a:pt x="2013" y="1238"/>
                </a:cubicBezTo>
                <a:cubicBezTo>
                  <a:pt x="2086" y="1205"/>
                  <a:pt x="2135" y="1132"/>
                  <a:pt x="2135" y="1050"/>
                </a:cubicBezTo>
                <a:cubicBezTo>
                  <a:pt x="2135" y="936"/>
                  <a:pt x="2042" y="843"/>
                  <a:pt x="1929" y="843"/>
                </a:cubicBezTo>
                <a:cubicBezTo>
                  <a:pt x="1815" y="843"/>
                  <a:pt x="1723" y="936"/>
                  <a:pt x="1723" y="1050"/>
                </a:cubicBezTo>
                <a:cubicBezTo>
                  <a:pt x="1723" y="1079"/>
                  <a:pt x="1729" y="1107"/>
                  <a:pt x="1740" y="1133"/>
                </a:cubicBezTo>
                <a:cubicBezTo>
                  <a:pt x="1597" y="1148"/>
                  <a:pt x="1478" y="1259"/>
                  <a:pt x="1456" y="1403"/>
                </a:cubicBezTo>
                <a:cubicBezTo>
                  <a:pt x="1453" y="1419"/>
                  <a:pt x="1452" y="1436"/>
                  <a:pt x="1452" y="1452"/>
                </a:cubicBezTo>
                <a:lnTo>
                  <a:pt x="1452" y="1457"/>
                </a:lnTo>
                <a:lnTo>
                  <a:pt x="1452" y="1524"/>
                </a:lnTo>
                <a:cubicBezTo>
                  <a:pt x="1452" y="1651"/>
                  <a:pt x="1527" y="1762"/>
                  <a:pt x="1635" y="1814"/>
                </a:cubicBezTo>
                <a:cubicBezTo>
                  <a:pt x="1529" y="1822"/>
                  <a:pt x="1387" y="1866"/>
                  <a:pt x="1288" y="1969"/>
                </a:cubicBezTo>
                <a:cubicBezTo>
                  <a:pt x="1242" y="2016"/>
                  <a:pt x="1209" y="2070"/>
                  <a:pt x="1189" y="2131"/>
                </a:cubicBezTo>
                <a:cubicBezTo>
                  <a:pt x="1114" y="1918"/>
                  <a:pt x="910" y="1826"/>
                  <a:pt x="748" y="1814"/>
                </a:cubicBezTo>
                <a:cubicBezTo>
                  <a:pt x="856" y="1762"/>
                  <a:pt x="930" y="1651"/>
                  <a:pt x="930" y="1524"/>
                </a:cubicBezTo>
                <a:lnTo>
                  <a:pt x="930" y="1452"/>
                </a:lnTo>
                <a:cubicBezTo>
                  <a:pt x="930" y="1275"/>
                  <a:pt x="786" y="1131"/>
                  <a:pt x="609" y="1131"/>
                </a:cubicBezTo>
                <a:lnTo>
                  <a:pt x="609" y="1131"/>
                </a:lnTo>
                <a:cubicBezTo>
                  <a:pt x="451" y="1131"/>
                  <a:pt x="315" y="1248"/>
                  <a:pt x="291" y="1403"/>
                </a:cubicBezTo>
                <a:cubicBezTo>
                  <a:pt x="288" y="1419"/>
                  <a:pt x="287" y="1436"/>
                  <a:pt x="287" y="1452"/>
                </a:cubicBezTo>
                <a:lnTo>
                  <a:pt x="287" y="1524"/>
                </a:lnTo>
                <a:cubicBezTo>
                  <a:pt x="287" y="1651"/>
                  <a:pt x="362" y="1762"/>
                  <a:pt x="470" y="1814"/>
                </a:cubicBezTo>
                <a:cubicBezTo>
                  <a:pt x="268" y="1829"/>
                  <a:pt x="0" y="1968"/>
                  <a:pt x="0" y="2312"/>
                </a:cubicBezTo>
                <a:lnTo>
                  <a:pt x="53" y="2312"/>
                </a:lnTo>
                <a:cubicBezTo>
                  <a:pt x="53" y="1946"/>
                  <a:pt x="382" y="1865"/>
                  <a:pt x="508" y="1865"/>
                </a:cubicBezTo>
                <a:lnTo>
                  <a:pt x="709" y="1865"/>
                </a:lnTo>
                <a:cubicBezTo>
                  <a:pt x="834" y="1865"/>
                  <a:pt x="1154" y="1943"/>
                  <a:pt x="1164" y="2294"/>
                </a:cubicBezTo>
                <a:cubicBezTo>
                  <a:pt x="1164" y="2300"/>
                  <a:pt x="1164" y="2306"/>
                  <a:pt x="1165" y="2312"/>
                </a:cubicBezTo>
                <a:lnTo>
                  <a:pt x="1218" y="2312"/>
                </a:lnTo>
                <a:lnTo>
                  <a:pt x="2330" y="2312"/>
                </a:lnTo>
                <a:lnTo>
                  <a:pt x="2383" y="2312"/>
                </a:lnTo>
                <a:close/>
                <a:moveTo>
                  <a:pt x="1577" y="309"/>
                </a:moveTo>
                <a:lnTo>
                  <a:pt x="1577" y="309"/>
                </a:lnTo>
                <a:lnTo>
                  <a:pt x="877" y="309"/>
                </a:lnTo>
                <a:lnTo>
                  <a:pt x="877" y="362"/>
                </a:lnTo>
                <a:lnTo>
                  <a:pt x="1577" y="362"/>
                </a:lnTo>
                <a:lnTo>
                  <a:pt x="1577" y="309"/>
                </a:lnTo>
                <a:close/>
                <a:moveTo>
                  <a:pt x="1577" y="501"/>
                </a:moveTo>
                <a:lnTo>
                  <a:pt x="1577" y="501"/>
                </a:lnTo>
                <a:lnTo>
                  <a:pt x="877" y="501"/>
                </a:lnTo>
                <a:lnTo>
                  <a:pt x="877" y="555"/>
                </a:lnTo>
                <a:lnTo>
                  <a:pt x="1577" y="555"/>
                </a:lnTo>
                <a:lnTo>
                  <a:pt x="1577" y="50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cxnSp>
        <p:nvCxnSpPr>
          <p:cNvPr id="22" name="Lige forbindelse 21">
            <a:extLst>
              <a:ext uri="{FF2B5EF4-FFF2-40B4-BE49-F238E27FC236}">
                <a16:creationId xmlns:a16="http://schemas.microsoft.com/office/drawing/2014/main" id="{DADEB1F0-8FC3-49EC-BF4B-ED7B3410FF23}"/>
              </a:ext>
            </a:extLst>
          </p:cNvPr>
          <p:cNvCxnSpPr/>
          <p:nvPr/>
        </p:nvCxnSpPr>
        <p:spPr>
          <a:xfrm>
            <a:off x="1860550" y="2806700"/>
            <a:ext cx="5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Lige forbindelse 101">
            <a:extLst>
              <a:ext uri="{FF2B5EF4-FFF2-40B4-BE49-F238E27FC236}">
                <a16:creationId xmlns:a16="http://schemas.microsoft.com/office/drawing/2014/main" id="{997D545D-9262-48D5-8258-6F3D1A8F38F1}"/>
              </a:ext>
            </a:extLst>
          </p:cNvPr>
          <p:cNvCxnSpPr/>
          <p:nvPr/>
        </p:nvCxnSpPr>
        <p:spPr>
          <a:xfrm>
            <a:off x="1860550" y="2970915"/>
            <a:ext cx="5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Lige forbindelse 102">
            <a:extLst>
              <a:ext uri="{FF2B5EF4-FFF2-40B4-BE49-F238E27FC236}">
                <a16:creationId xmlns:a16="http://schemas.microsoft.com/office/drawing/2014/main" id="{525C78E5-B669-40D5-8004-A65A6242D98F}"/>
              </a:ext>
            </a:extLst>
          </p:cNvPr>
          <p:cNvCxnSpPr/>
          <p:nvPr/>
        </p:nvCxnSpPr>
        <p:spPr>
          <a:xfrm>
            <a:off x="1860550" y="3130550"/>
            <a:ext cx="5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uppe 24">
            <a:extLst>
              <a:ext uri="{FF2B5EF4-FFF2-40B4-BE49-F238E27FC236}">
                <a16:creationId xmlns:a16="http://schemas.microsoft.com/office/drawing/2014/main" id="{C88E54B4-2EE9-40A1-BAD7-86B5B289B7CE}"/>
              </a:ext>
            </a:extLst>
          </p:cNvPr>
          <p:cNvGrpSpPr/>
          <p:nvPr/>
        </p:nvGrpSpPr>
        <p:grpSpPr>
          <a:xfrm>
            <a:off x="1699948" y="2773838"/>
            <a:ext cx="82020" cy="64770"/>
            <a:chOff x="-684000" y="2440379"/>
            <a:chExt cx="146200" cy="169471"/>
          </a:xfrm>
        </p:grpSpPr>
        <p:cxnSp>
          <p:nvCxnSpPr>
            <p:cNvPr id="104" name="Lige forbindelse 103">
              <a:extLst>
                <a:ext uri="{FF2B5EF4-FFF2-40B4-BE49-F238E27FC236}">
                  <a16:creationId xmlns:a16="http://schemas.microsoft.com/office/drawing/2014/main" id="{76195EE8-3764-44AE-8BA9-CF1E729BC25E}"/>
                </a:ext>
              </a:extLst>
            </p:cNvPr>
            <p:cNvCxnSpPr>
              <a:cxnSpLocks/>
            </p:cNvCxnSpPr>
            <p:nvPr/>
          </p:nvCxnSpPr>
          <p:spPr>
            <a:xfrm>
              <a:off x="-684000" y="2558165"/>
              <a:ext cx="74400" cy="51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Lige forbindelse 104">
              <a:extLst>
                <a:ext uri="{FF2B5EF4-FFF2-40B4-BE49-F238E27FC236}">
                  <a16:creationId xmlns:a16="http://schemas.microsoft.com/office/drawing/2014/main" id="{79FEE321-7413-48A2-850B-21A452117992}"/>
                </a:ext>
              </a:extLst>
            </p:cNvPr>
            <p:cNvCxnSpPr>
              <a:cxnSpLocks/>
            </p:cNvCxnSpPr>
            <p:nvPr/>
          </p:nvCxnSpPr>
          <p:spPr>
            <a:xfrm flipV="1">
              <a:off x="-614640" y="2440379"/>
              <a:ext cx="76840" cy="169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6" name="Gruppe 105">
            <a:extLst>
              <a:ext uri="{FF2B5EF4-FFF2-40B4-BE49-F238E27FC236}">
                <a16:creationId xmlns:a16="http://schemas.microsoft.com/office/drawing/2014/main" id="{37487111-B27C-4250-9AAA-4EF1268B24BB}"/>
              </a:ext>
            </a:extLst>
          </p:cNvPr>
          <p:cNvGrpSpPr/>
          <p:nvPr/>
        </p:nvGrpSpPr>
        <p:grpSpPr>
          <a:xfrm>
            <a:off x="1699948" y="2941001"/>
            <a:ext cx="82020" cy="64770"/>
            <a:chOff x="-684000" y="2440379"/>
            <a:chExt cx="146200" cy="169471"/>
          </a:xfrm>
        </p:grpSpPr>
        <p:cxnSp>
          <p:nvCxnSpPr>
            <p:cNvPr id="107" name="Lige forbindelse 106">
              <a:extLst>
                <a:ext uri="{FF2B5EF4-FFF2-40B4-BE49-F238E27FC236}">
                  <a16:creationId xmlns:a16="http://schemas.microsoft.com/office/drawing/2014/main" id="{05AFF0E4-A76F-4730-B7DE-3B1C9F14754C}"/>
                </a:ext>
              </a:extLst>
            </p:cNvPr>
            <p:cNvCxnSpPr>
              <a:cxnSpLocks/>
            </p:cNvCxnSpPr>
            <p:nvPr/>
          </p:nvCxnSpPr>
          <p:spPr>
            <a:xfrm>
              <a:off x="-684000" y="2558165"/>
              <a:ext cx="74400" cy="51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Lige forbindelse 107">
              <a:extLst>
                <a:ext uri="{FF2B5EF4-FFF2-40B4-BE49-F238E27FC236}">
                  <a16:creationId xmlns:a16="http://schemas.microsoft.com/office/drawing/2014/main" id="{59E579BA-EDD3-4F62-B5ED-92E9434DC49C}"/>
                </a:ext>
              </a:extLst>
            </p:cNvPr>
            <p:cNvCxnSpPr>
              <a:cxnSpLocks/>
            </p:cNvCxnSpPr>
            <p:nvPr/>
          </p:nvCxnSpPr>
          <p:spPr>
            <a:xfrm flipV="1">
              <a:off x="-614640" y="2440379"/>
              <a:ext cx="76840" cy="169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9" name="Tekstfelt 108">
            <a:extLst>
              <a:ext uri="{FF2B5EF4-FFF2-40B4-BE49-F238E27FC236}">
                <a16:creationId xmlns:a16="http://schemas.microsoft.com/office/drawing/2014/main" id="{A854C825-D360-4450-B48A-F56C492F62BE}"/>
              </a:ext>
            </a:extLst>
          </p:cNvPr>
          <p:cNvSpPr txBox="1"/>
          <p:nvPr/>
        </p:nvSpPr>
        <p:spPr>
          <a:xfrm>
            <a:off x="3353038" y="4289220"/>
            <a:ext cx="2736611" cy="2123658"/>
          </a:xfrm>
          <a:prstGeom prst="rect">
            <a:avLst/>
          </a:prstGeom>
          <a:noFill/>
        </p:spPr>
        <p:txBody>
          <a:bodyPr wrap="square" rtlCol="0">
            <a:spAutoFit/>
          </a:bodyPr>
          <a:lstStyle/>
          <a:p>
            <a:r>
              <a:rPr lang="da-DK" sz="1100">
                <a:latin typeface="KBH Tekst" panose="00000500000000000000" pitchFamily="2" charset="0"/>
              </a:rPr>
              <a:t>Besvarelsen bidrager til et </a:t>
            </a:r>
            <a:r>
              <a:rPr lang="da-DK" sz="1100" b="1">
                <a:latin typeface="KBH Tekst" panose="00000500000000000000" pitchFamily="2" charset="0"/>
              </a:rPr>
              <a:t>360</a:t>
            </a:r>
            <a:r>
              <a:rPr lang="da-DK" sz="1100" b="1">
                <a:latin typeface="KBH Tekst" panose="00000500000000000000" pitchFamily="2" charset="0"/>
                <a:sym typeface="Symbol" panose="05050102010706020507" pitchFamily="18" charset="2"/>
              </a:rPr>
              <a:t> overblik </a:t>
            </a:r>
            <a:r>
              <a:rPr lang="da-DK" sz="1100">
                <a:latin typeface="KBH Tekst" panose="00000500000000000000" pitchFamily="2" charset="0"/>
                <a:sym typeface="Symbol" panose="05050102010706020507" pitchFamily="18" charset="2"/>
              </a:rPr>
              <a:t>over patientens helbred</a:t>
            </a:r>
            <a:r>
              <a:rPr lang="da-DK" sz="800" baseline="30000">
                <a:latin typeface="KBH Tekst" panose="00000500000000000000" pitchFamily="2" charset="0"/>
              </a:rPr>
              <a:t>4</a:t>
            </a:r>
            <a:endParaRPr lang="da-DK" sz="800">
              <a:latin typeface="KBH Tekst" panose="00000500000000000000" pitchFamily="2" charset="0"/>
              <a:sym typeface="Symbol" panose="05050102010706020507" pitchFamily="18" charset="2"/>
            </a:endParaRPr>
          </a:p>
          <a:p>
            <a:endParaRPr lang="da-DK" sz="1100">
              <a:latin typeface="KBH Tekst" panose="00000500000000000000" pitchFamily="2" charset="0"/>
              <a:sym typeface="Symbol" panose="05050102010706020507" pitchFamily="18" charset="2"/>
            </a:endParaRPr>
          </a:p>
          <a:p>
            <a:r>
              <a:rPr lang="da-DK" sz="1100">
                <a:latin typeface="KBH Tekst" panose="00000500000000000000" pitchFamily="2" charset="0"/>
              </a:rPr>
              <a:t>PRO besvarelsen er et </a:t>
            </a:r>
            <a:r>
              <a:rPr lang="da-DK" sz="1100" b="1">
                <a:latin typeface="KBH Tekst" panose="00000500000000000000" pitchFamily="2" charset="0"/>
              </a:rPr>
              <a:t> supplement </a:t>
            </a:r>
            <a:r>
              <a:rPr lang="da-DK" sz="1100">
                <a:latin typeface="KBH Tekst" panose="00000500000000000000" pitchFamily="2" charset="0"/>
              </a:rPr>
              <a:t>til de øvrige oplysninger om patientens helbred og situation</a:t>
            </a:r>
            <a:r>
              <a:rPr lang="da-DK" sz="800" baseline="30000">
                <a:latin typeface="KBH Tekst" panose="00000500000000000000" pitchFamily="2" charset="0"/>
              </a:rPr>
              <a:t>3,4,5</a:t>
            </a:r>
          </a:p>
          <a:p>
            <a:endParaRPr lang="da-DK" sz="1100">
              <a:latin typeface="KBH Tekst" panose="00000500000000000000" pitchFamily="2" charset="0"/>
              <a:sym typeface="Symbol" panose="05050102010706020507" pitchFamily="18" charset="2"/>
            </a:endParaRPr>
          </a:p>
          <a:p>
            <a:r>
              <a:rPr lang="da-DK" sz="1100">
                <a:latin typeface="KBH Tekst" panose="00000500000000000000" pitchFamily="2" charset="0"/>
                <a:sym typeface="Symbol" panose="05050102010706020507" pitchFamily="18" charset="2"/>
              </a:rPr>
              <a:t>Patienten og den sundhedsprofessionelle er derfor </a:t>
            </a:r>
            <a:r>
              <a:rPr lang="da-DK" sz="1100" b="1">
                <a:latin typeface="KBH Tekst" panose="00000500000000000000" pitchFamily="2" charset="0"/>
                <a:sym typeface="Symbol" panose="05050102010706020507" pitchFamily="18" charset="2"/>
              </a:rPr>
              <a:t>bedre forberedte </a:t>
            </a:r>
            <a:r>
              <a:rPr lang="da-DK" sz="1100">
                <a:latin typeface="KBH Tekst" panose="00000500000000000000" pitchFamily="2" charset="0"/>
                <a:sym typeface="Symbol" panose="05050102010706020507" pitchFamily="18" charset="2"/>
              </a:rPr>
              <a:t>til deres møde</a:t>
            </a:r>
            <a:r>
              <a:rPr lang="da-DK" sz="800" baseline="30000">
                <a:latin typeface="KBH Tekst" panose="00000500000000000000" pitchFamily="2" charset="0"/>
              </a:rPr>
              <a:t>3,4,5</a:t>
            </a:r>
            <a:endParaRPr lang="da-DK" sz="800">
              <a:latin typeface="KBH Tekst" panose="00000500000000000000" pitchFamily="2" charset="0"/>
              <a:sym typeface="Symbol" panose="05050102010706020507" pitchFamily="18" charset="2"/>
            </a:endParaRPr>
          </a:p>
          <a:p>
            <a:endParaRPr lang="da-DK" sz="1100">
              <a:latin typeface="KBH Tekst" panose="00000500000000000000" pitchFamily="2" charset="0"/>
              <a:sym typeface="Symbol" panose="05050102010706020507" pitchFamily="18" charset="2"/>
            </a:endParaRPr>
          </a:p>
          <a:p>
            <a:endParaRPr lang="da-DK" sz="1100">
              <a:latin typeface="KBH Tekst" panose="00000500000000000000" pitchFamily="2" charset="0"/>
            </a:endParaRPr>
          </a:p>
        </p:txBody>
      </p:sp>
      <p:sp>
        <p:nvSpPr>
          <p:cNvPr id="53" name="Tekstfelt 52">
            <a:extLst>
              <a:ext uri="{FF2B5EF4-FFF2-40B4-BE49-F238E27FC236}">
                <a16:creationId xmlns:a16="http://schemas.microsoft.com/office/drawing/2014/main" id="{E6463911-744B-47F5-A04A-DD686A909B0C}"/>
              </a:ext>
            </a:extLst>
          </p:cNvPr>
          <p:cNvSpPr txBox="1"/>
          <p:nvPr/>
        </p:nvSpPr>
        <p:spPr>
          <a:xfrm>
            <a:off x="3347642" y="3931443"/>
            <a:ext cx="2742008" cy="307777"/>
          </a:xfrm>
          <a:prstGeom prst="rect">
            <a:avLst/>
          </a:prstGeom>
          <a:noFill/>
        </p:spPr>
        <p:txBody>
          <a:bodyPr wrap="square" rtlCol="0">
            <a:spAutoFit/>
          </a:bodyPr>
          <a:lstStyle/>
          <a:p>
            <a:r>
              <a:rPr lang="da-DK" sz="700">
                <a:latin typeface="KBH Tekst "/>
              </a:rPr>
              <a:t>Figuren er udarbejdet af PRO-sekretariatet, </a:t>
            </a:r>
          </a:p>
          <a:p>
            <a:r>
              <a:rPr lang="da-DK" sz="700">
                <a:latin typeface="KBH Tekst "/>
              </a:rPr>
              <a:t>Sundhedsdatastyrelsen</a:t>
            </a:r>
            <a:endParaRPr lang="da-DK" sz="700">
              <a:latin typeface="KBH Tekst" panose="00000500000000000000" pitchFamily="2" charset="0"/>
            </a:endParaRPr>
          </a:p>
        </p:txBody>
      </p:sp>
      <p:sp>
        <p:nvSpPr>
          <p:cNvPr id="51" name="Tekstfelt 50">
            <a:extLst>
              <a:ext uri="{FF2B5EF4-FFF2-40B4-BE49-F238E27FC236}">
                <a16:creationId xmlns:a16="http://schemas.microsoft.com/office/drawing/2014/main" id="{78C75357-E129-4DD9-97B8-E6026BE65D74}"/>
              </a:ext>
            </a:extLst>
          </p:cNvPr>
          <p:cNvSpPr txBox="1"/>
          <p:nvPr/>
        </p:nvSpPr>
        <p:spPr>
          <a:xfrm>
            <a:off x="6700123" y="6442292"/>
            <a:ext cx="5559050" cy="430887"/>
          </a:xfrm>
          <a:prstGeom prst="rect">
            <a:avLst/>
          </a:prstGeom>
          <a:noFill/>
        </p:spPr>
        <p:txBody>
          <a:bodyPr wrap="square">
            <a:spAutoFit/>
          </a:bodyPr>
          <a:lstStyle/>
          <a:p>
            <a:r>
              <a:rPr lang="da-DK" sz="1100">
                <a:latin typeface="KBH Tekst" panose="00000500000000000000" pitchFamily="2" charset="0"/>
              </a:rPr>
              <a:t>Se video fra Sundhedsdatastyrelsen: Hvad er PRO?  </a:t>
            </a:r>
            <a:r>
              <a:rPr lang="da-DK" sz="1100" err="1">
                <a:latin typeface="KBH Tekst" panose="00000500000000000000" pitchFamily="2" charset="0"/>
                <a:hlinkClick r:id="rId7">
                  <a:extLst>
                    <a:ext uri="{A12FA001-AC4F-418D-AE19-62706E023703}">
                      <ahyp:hlinkClr xmlns:ahyp="http://schemas.microsoft.com/office/drawing/2018/hyperlinkcolor" xmlns="" val="tx"/>
                    </a:ext>
                  </a:extLst>
                </a:hlinkClick>
              </a:rPr>
              <a:t>Ctrl+klik</a:t>
            </a:r>
            <a:r>
              <a:rPr lang="da-DK" sz="1100">
                <a:latin typeface="KBH Tekst" panose="00000500000000000000" pitchFamily="2" charset="0"/>
                <a:hlinkClick r:id="rId7">
                  <a:extLst>
                    <a:ext uri="{A12FA001-AC4F-418D-AE19-62706E023703}">
                      <ahyp:hlinkClr xmlns:ahyp="http://schemas.microsoft.com/office/drawing/2018/hyperlinkcolor" xmlns="" val="tx"/>
                    </a:ext>
                  </a:extLst>
                </a:hlinkClick>
              </a:rPr>
              <a:t> for at åbne linket</a:t>
            </a:r>
            <a:endParaRPr lang="da-DK" sz="1100">
              <a:latin typeface="KBH Tekst" panose="00000500000000000000" pitchFamily="2" charset="0"/>
            </a:endParaRPr>
          </a:p>
          <a:p>
            <a:r>
              <a:rPr lang="da-DK" sz="1100">
                <a:latin typeface="KBH Tekst" panose="00000500000000000000" pitchFamily="2" charset="0"/>
              </a:rPr>
              <a:t> </a:t>
            </a:r>
          </a:p>
        </p:txBody>
      </p:sp>
      <p:sp>
        <p:nvSpPr>
          <p:cNvPr id="55" name="Pladsholder til indhold 2">
            <a:extLst>
              <a:ext uri="{FF2B5EF4-FFF2-40B4-BE49-F238E27FC236}">
                <a16:creationId xmlns:a16="http://schemas.microsoft.com/office/drawing/2014/main" id="{D596FBBF-1586-4FD4-A834-7589E55388C5}"/>
              </a:ext>
            </a:extLst>
          </p:cNvPr>
          <p:cNvSpPr txBox="1">
            <a:spLocks/>
          </p:cNvSpPr>
          <p:nvPr/>
        </p:nvSpPr>
        <p:spPr>
          <a:xfrm>
            <a:off x="72570" y="198690"/>
            <a:ext cx="12045600" cy="1334626"/>
          </a:xfrm>
          <a:prstGeom prst="rect">
            <a:avLst/>
          </a:prstGeom>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Aft>
                <a:spcPts val="0"/>
              </a:spcAft>
              <a:buNone/>
            </a:pPr>
            <a:r>
              <a:rPr lang="da-DK" sz="1800">
                <a:solidFill>
                  <a:schemeClr val="tx1"/>
                </a:solidFill>
                <a:latin typeface="+mj-lt"/>
              </a:rPr>
              <a:t>Anbefaling 2: Få overblik over hvad patientrapporterede oplysninger er (PRO)</a:t>
            </a:r>
          </a:p>
        </p:txBody>
      </p:sp>
      <p:pic>
        <p:nvPicPr>
          <p:cNvPr id="59" name="Grafik 58" descr="Videokamera kontur">
            <a:hlinkClick r:id="rId8"/>
            <a:extLst>
              <a:ext uri="{FF2B5EF4-FFF2-40B4-BE49-F238E27FC236}">
                <a16:creationId xmlns:a16="http://schemas.microsoft.com/office/drawing/2014/main" id="{CAC50FF0-BD81-470C-ABAB-D60A1628375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157909" y="6258034"/>
            <a:ext cx="560246" cy="560246"/>
          </a:xfrm>
          <a:prstGeom prst="rect">
            <a:avLst/>
          </a:prstGeom>
        </p:spPr>
      </p:pic>
      <p:sp>
        <p:nvSpPr>
          <p:cNvPr id="3" name="Pladsholder til slidenummer 2">
            <a:extLst>
              <a:ext uri="{FF2B5EF4-FFF2-40B4-BE49-F238E27FC236}">
                <a16:creationId xmlns:a16="http://schemas.microsoft.com/office/drawing/2014/main" id="{93730114-22CE-4698-9E3F-AF61BA11015C}"/>
              </a:ext>
            </a:extLst>
          </p:cNvPr>
          <p:cNvSpPr>
            <a:spLocks noGrp="1"/>
          </p:cNvSpPr>
          <p:nvPr>
            <p:ph type="sldNum" sz="quarter" idx="12"/>
          </p:nvPr>
        </p:nvSpPr>
        <p:spPr/>
        <p:txBody>
          <a:bodyPr/>
          <a:lstStyle/>
          <a:p>
            <a:fld id="{859873C9-BF5D-4A9A-BB31-45BBB7BABAF7}" type="slidenum">
              <a:rPr lang="da-DK" noProof="0" smtClean="0"/>
              <a:t>6</a:t>
            </a:fld>
            <a:endParaRPr lang="da-DK" noProof="0"/>
          </a:p>
        </p:txBody>
      </p:sp>
      <p:sp>
        <p:nvSpPr>
          <p:cNvPr id="46" name="Tekstfelt 45">
            <a:extLst>
              <a:ext uri="{FF2B5EF4-FFF2-40B4-BE49-F238E27FC236}">
                <a16:creationId xmlns:a16="http://schemas.microsoft.com/office/drawing/2014/main" id="{F341EF1F-8752-4364-AC67-57C2E99062EB}"/>
              </a:ext>
            </a:extLst>
          </p:cNvPr>
          <p:cNvSpPr txBox="1"/>
          <p:nvPr/>
        </p:nvSpPr>
        <p:spPr>
          <a:xfrm>
            <a:off x="507342" y="1384125"/>
            <a:ext cx="2466377" cy="307777"/>
          </a:xfrm>
          <a:prstGeom prst="rect">
            <a:avLst/>
          </a:prstGeom>
          <a:noFill/>
        </p:spPr>
        <p:txBody>
          <a:bodyPr wrap="square" rtlCol="0">
            <a:spAutoFit/>
          </a:bodyPr>
          <a:lstStyle/>
          <a:p>
            <a:pPr algn="ctr"/>
            <a:r>
              <a:rPr lang="da-DK" sz="1400" b="1">
                <a:latin typeface="KBH Tekst" panose="00000500000000000000" pitchFamily="2" charset="0"/>
              </a:rPr>
              <a:t>Spørgeskemaet</a:t>
            </a:r>
            <a:endParaRPr lang="da-DK" sz="1000">
              <a:latin typeface="KBH Tekst" panose="00000500000000000000" pitchFamily="2" charset="0"/>
            </a:endParaRPr>
          </a:p>
        </p:txBody>
      </p:sp>
      <p:sp>
        <p:nvSpPr>
          <p:cNvPr id="48" name="Tekstfelt 47">
            <a:extLst>
              <a:ext uri="{FF2B5EF4-FFF2-40B4-BE49-F238E27FC236}">
                <a16:creationId xmlns:a16="http://schemas.microsoft.com/office/drawing/2014/main" id="{309CE350-0290-4225-A967-15A48FD5164C}"/>
              </a:ext>
            </a:extLst>
          </p:cNvPr>
          <p:cNvSpPr txBox="1"/>
          <p:nvPr/>
        </p:nvSpPr>
        <p:spPr>
          <a:xfrm>
            <a:off x="3437862" y="1384125"/>
            <a:ext cx="2466377" cy="307777"/>
          </a:xfrm>
          <a:prstGeom prst="rect">
            <a:avLst/>
          </a:prstGeom>
          <a:noFill/>
        </p:spPr>
        <p:txBody>
          <a:bodyPr wrap="square" rtlCol="0">
            <a:spAutoFit/>
          </a:bodyPr>
          <a:lstStyle/>
          <a:p>
            <a:pPr algn="ctr"/>
            <a:r>
              <a:rPr lang="da-DK" sz="1400" b="1">
                <a:latin typeface="KBH Tekst" panose="00000500000000000000" pitchFamily="2" charset="0"/>
              </a:rPr>
              <a:t>Supplement</a:t>
            </a:r>
            <a:endParaRPr lang="da-DK" sz="1000">
              <a:latin typeface="KBH Tekst" panose="00000500000000000000" pitchFamily="2" charset="0"/>
            </a:endParaRPr>
          </a:p>
        </p:txBody>
      </p:sp>
      <p:sp>
        <p:nvSpPr>
          <p:cNvPr id="52" name="Tekstfelt 51">
            <a:extLst>
              <a:ext uri="{FF2B5EF4-FFF2-40B4-BE49-F238E27FC236}">
                <a16:creationId xmlns:a16="http://schemas.microsoft.com/office/drawing/2014/main" id="{B1777161-C77A-4EC0-A75B-E16D053ECF5A}"/>
              </a:ext>
            </a:extLst>
          </p:cNvPr>
          <p:cNvSpPr txBox="1"/>
          <p:nvPr/>
        </p:nvSpPr>
        <p:spPr>
          <a:xfrm>
            <a:off x="6290543" y="1384125"/>
            <a:ext cx="2466377" cy="307777"/>
          </a:xfrm>
          <a:prstGeom prst="rect">
            <a:avLst/>
          </a:prstGeom>
          <a:noFill/>
        </p:spPr>
        <p:txBody>
          <a:bodyPr wrap="square" rtlCol="0">
            <a:spAutoFit/>
          </a:bodyPr>
          <a:lstStyle/>
          <a:p>
            <a:pPr algn="ctr"/>
            <a:r>
              <a:rPr lang="da-DK" sz="1400" b="1">
                <a:latin typeface="KBH Tekst" panose="00000500000000000000" pitchFamily="2" charset="0"/>
              </a:rPr>
              <a:t>Samtalen</a:t>
            </a:r>
            <a:endParaRPr lang="da-DK" sz="1000">
              <a:latin typeface="KBH Tekst" panose="00000500000000000000" pitchFamily="2" charset="0"/>
            </a:endParaRPr>
          </a:p>
        </p:txBody>
      </p:sp>
      <p:sp>
        <p:nvSpPr>
          <p:cNvPr id="56" name="Tekstfelt 55">
            <a:extLst>
              <a:ext uri="{FF2B5EF4-FFF2-40B4-BE49-F238E27FC236}">
                <a16:creationId xmlns:a16="http://schemas.microsoft.com/office/drawing/2014/main" id="{A1B5F704-9654-4278-8140-F3C8838544F1}"/>
              </a:ext>
            </a:extLst>
          </p:cNvPr>
          <p:cNvSpPr txBox="1"/>
          <p:nvPr/>
        </p:nvSpPr>
        <p:spPr>
          <a:xfrm>
            <a:off x="9158886" y="1384125"/>
            <a:ext cx="2466377" cy="307777"/>
          </a:xfrm>
          <a:prstGeom prst="rect">
            <a:avLst/>
          </a:prstGeom>
          <a:noFill/>
        </p:spPr>
        <p:txBody>
          <a:bodyPr wrap="square" rtlCol="0">
            <a:spAutoFit/>
          </a:bodyPr>
          <a:lstStyle/>
          <a:p>
            <a:pPr algn="ctr"/>
            <a:r>
              <a:rPr lang="da-DK" sz="1400" b="1">
                <a:latin typeface="KBH Tekst" panose="00000500000000000000" pitchFamily="2" charset="0"/>
              </a:rPr>
              <a:t>Det videre forløb</a:t>
            </a:r>
            <a:endParaRPr lang="da-DK" sz="1000">
              <a:latin typeface="KBH Tekst" panose="00000500000000000000" pitchFamily="2" charset="0"/>
            </a:endParaRPr>
          </a:p>
        </p:txBody>
      </p:sp>
    </p:spTree>
    <p:extLst>
      <p:ext uri="{BB962C8B-B14F-4D97-AF65-F5344CB8AC3E}">
        <p14:creationId xmlns:p14="http://schemas.microsoft.com/office/powerpoint/2010/main" val="887188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CE73C9C5-121A-4F6C-BDB1-55FABF6FE89A}"/>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1" name="Rektangel 20">
            <a:extLst>
              <a:ext uri="{FF2B5EF4-FFF2-40B4-BE49-F238E27FC236}">
                <a16:creationId xmlns:a16="http://schemas.microsoft.com/office/drawing/2014/main" id="{E7439C63-3F22-4AFD-A8A1-2730BF215D92}"/>
              </a:ext>
            </a:extLst>
          </p:cNvPr>
          <p:cNvSpPr/>
          <p:nvPr/>
        </p:nvSpPr>
        <p:spPr>
          <a:xfrm>
            <a:off x="9277484" y="5791200"/>
            <a:ext cx="2924065" cy="1069958"/>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a:p>
        </p:txBody>
      </p:sp>
      <p:sp>
        <p:nvSpPr>
          <p:cNvPr id="60" name="Rektangel 59">
            <a:extLst>
              <a:ext uri="{FF2B5EF4-FFF2-40B4-BE49-F238E27FC236}">
                <a16:creationId xmlns:a16="http://schemas.microsoft.com/office/drawing/2014/main" id="{EAF31380-43E0-4F27-9AAC-BF49C55F7737}"/>
              </a:ext>
            </a:extLst>
          </p:cNvPr>
          <p:cNvSpPr/>
          <p:nvPr/>
        </p:nvSpPr>
        <p:spPr>
          <a:xfrm>
            <a:off x="9083453" y="1878531"/>
            <a:ext cx="2924065" cy="1509330"/>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1">
                  <a:lumMod val="95000"/>
                </a:schemeClr>
              </a:solidFill>
            </a:endParaRPr>
          </a:p>
        </p:txBody>
      </p:sp>
      <p:sp>
        <p:nvSpPr>
          <p:cNvPr id="96" name="Rektangel 95">
            <a:extLst>
              <a:ext uri="{FF2B5EF4-FFF2-40B4-BE49-F238E27FC236}">
                <a16:creationId xmlns:a16="http://schemas.microsoft.com/office/drawing/2014/main" id="{04BB3AF2-525A-4ABA-8435-A9EACB9C7EFC}"/>
              </a:ext>
            </a:extLst>
          </p:cNvPr>
          <p:cNvSpPr/>
          <p:nvPr/>
        </p:nvSpPr>
        <p:spPr>
          <a:xfrm>
            <a:off x="5116832" y="1878531"/>
            <a:ext cx="3724780" cy="1509330"/>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1">
                  <a:lumMod val="95000"/>
                </a:schemeClr>
              </a:solidFill>
            </a:endParaRPr>
          </a:p>
        </p:txBody>
      </p:sp>
      <p:sp>
        <p:nvSpPr>
          <p:cNvPr id="99" name="Rektangel 98">
            <a:extLst>
              <a:ext uri="{FF2B5EF4-FFF2-40B4-BE49-F238E27FC236}">
                <a16:creationId xmlns:a16="http://schemas.microsoft.com/office/drawing/2014/main" id="{B681E572-7954-4B61-A219-B8D9A93005DC}"/>
              </a:ext>
            </a:extLst>
          </p:cNvPr>
          <p:cNvSpPr/>
          <p:nvPr/>
        </p:nvSpPr>
        <p:spPr>
          <a:xfrm>
            <a:off x="279009" y="1878531"/>
            <a:ext cx="4536642" cy="1509330"/>
          </a:xfrm>
          <a:prstGeom prst="rect">
            <a:avLst/>
          </a:prstGeom>
          <a:solidFill>
            <a:srgbClr val="78C8B3"/>
          </a:solidFill>
          <a:ln w="3175">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1">
                  <a:lumMod val="95000"/>
                </a:schemeClr>
              </a:solidFill>
            </a:endParaRPr>
          </a:p>
        </p:txBody>
      </p:sp>
      <p:sp>
        <p:nvSpPr>
          <p:cNvPr id="100" name="Freeform 17">
            <a:extLst>
              <a:ext uri="{FF2B5EF4-FFF2-40B4-BE49-F238E27FC236}">
                <a16:creationId xmlns:a16="http://schemas.microsoft.com/office/drawing/2014/main" id="{9F1CC55C-4ABB-435F-A530-FF4E7238FD9C}"/>
              </a:ext>
            </a:extLst>
          </p:cNvPr>
          <p:cNvSpPr>
            <a:spLocks noChangeAspect="1" noEditPoints="1"/>
          </p:cNvSpPr>
          <p:nvPr/>
        </p:nvSpPr>
        <p:spPr bwMode="auto">
          <a:xfrm>
            <a:off x="3263251" y="2002579"/>
            <a:ext cx="1301535" cy="1255439"/>
          </a:xfrm>
          <a:custGeom>
            <a:avLst/>
            <a:gdLst>
              <a:gd name="T0" fmla="*/ 1191 w 2383"/>
              <a:gd name="T1" fmla="*/ 53 h 2312"/>
              <a:gd name="T2" fmla="*/ 1949 w 2383"/>
              <a:gd name="T3" fmla="*/ 447 h 2312"/>
              <a:gd name="T4" fmla="*/ 1435 w 2383"/>
              <a:gd name="T5" fmla="*/ 853 h 2312"/>
              <a:gd name="T6" fmla="*/ 1160 w 2383"/>
              <a:gd name="T7" fmla="*/ 1108 h 2312"/>
              <a:gd name="T8" fmla="*/ 945 w 2383"/>
              <a:gd name="T9" fmla="*/ 853 h 2312"/>
              <a:gd name="T10" fmla="*/ 561 w 2383"/>
              <a:gd name="T11" fmla="*/ 734 h 2312"/>
              <a:gd name="T12" fmla="*/ 1191 w 2383"/>
              <a:gd name="T13" fmla="*/ 53 h 2312"/>
              <a:gd name="T14" fmla="*/ 526 w 2383"/>
              <a:gd name="T15" fmla="*/ 774 h 2312"/>
              <a:gd name="T16" fmla="*/ 945 w 2383"/>
              <a:gd name="T17" fmla="*/ 907 h 2312"/>
              <a:gd name="T18" fmla="*/ 1110 w 2383"/>
              <a:gd name="T19" fmla="*/ 1270 h 2312"/>
              <a:gd name="T20" fmla="*/ 1435 w 2383"/>
              <a:gd name="T21" fmla="*/ 907 h 2312"/>
              <a:gd name="T22" fmla="*/ 2003 w 2383"/>
              <a:gd name="T23" fmla="*/ 447 h 2312"/>
              <a:gd name="T24" fmla="*/ 377 w 2383"/>
              <a:gd name="T25" fmla="*/ 447 h 2312"/>
              <a:gd name="T26" fmla="*/ 1774 w 2383"/>
              <a:gd name="T27" fmla="*/ 1792 h 2312"/>
              <a:gd name="T28" fmla="*/ 1506 w 2383"/>
              <a:gd name="T29" fmla="*/ 1534 h 2312"/>
              <a:gd name="T30" fmla="*/ 2018 w 2383"/>
              <a:gd name="T31" fmla="*/ 1410 h 2312"/>
              <a:gd name="T32" fmla="*/ 2042 w 2383"/>
              <a:gd name="T33" fmla="*/ 1452 h 2312"/>
              <a:gd name="T34" fmla="*/ 1774 w 2383"/>
              <a:gd name="T35" fmla="*/ 1792 h 2312"/>
              <a:gd name="T36" fmla="*/ 609 w 2383"/>
              <a:gd name="T37" fmla="*/ 1792 h 2312"/>
              <a:gd name="T38" fmla="*/ 609 w 2383"/>
              <a:gd name="T39" fmla="*/ 1792 h 2312"/>
              <a:gd name="T40" fmla="*/ 340 w 2383"/>
              <a:gd name="T41" fmla="*/ 1452 h 2312"/>
              <a:gd name="T42" fmla="*/ 609 w 2383"/>
              <a:gd name="T43" fmla="*/ 1184 h 2312"/>
              <a:gd name="T44" fmla="*/ 877 w 2383"/>
              <a:gd name="T45" fmla="*/ 1452 h 2312"/>
              <a:gd name="T46" fmla="*/ 609 w 2383"/>
              <a:gd name="T47" fmla="*/ 1792 h 2312"/>
              <a:gd name="T48" fmla="*/ 2383 w 2383"/>
              <a:gd name="T49" fmla="*/ 2312 h 2312"/>
              <a:gd name="T50" fmla="*/ 2095 w 2383"/>
              <a:gd name="T51" fmla="*/ 1524 h 2312"/>
              <a:gd name="T52" fmla="*/ 2013 w 2383"/>
              <a:gd name="T53" fmla="*/ 1238 h 2312"/>
              <a:gd name="T54" fmla="*/ 1929 w 2383"/>
              <a:gd name="T55" fmla="*/ 843 h 2312"/>
              <a:gd name="T56" fmla="*/ 1740 w 2383"/>
              <a:gd name="T57" fmla="*/ 1133 h 2312"/>
              <a:gd name="T58" fmla="*/ 1452 w 2383"/>
              <a:gd name="T59" fmla="*/ 1452 h 2312"/>
              <a:gd name="T60" fmla="*/ 1452 w 2383"/>
              <a:gd name="T61" fmla="*/ 1524 h 2312"/>
              <a:gd name="T62" fmla="*/ 1288 w 2383"/>
              <a:gd name="T63" fmla="*/ 1969 h 2312"/>
              <a:gd name="T64" fmla="*/ 748 w 2383"/>
              <a:gd name="T65" fmla="*/ 1814 h 2312"/>
              <a:gd name="T66" fmla="*/ 930 w 2383"/>
              <a:gd name="T67" fmla="*/ 1452 h 2312"/>
              <a:gd name="T68" fmla="*/ 609 w 2383"/>
              <a:gd name="T69" fmla="*/ 1131 h 2312"/>
              <a:gd name="T70" fmla="*/ 287 w 2383"/>
              <a:gd name="T71" fmla="*/ 1452 h 2312"/>
              <a:gd name="T72" fmla="*/ 470 w 2383"/>
              <a:gd name="T73" fmla="*/ 1814 h 2312"/>
              <a:gd name="T74" fmla="*/ 53 w 2383"/>
              <a:gd name="T75" fmla="*/ 2312 h 2312"/>
              <a:gd name="T76" fmla="*/ 709 w 2383"/>
              <a:gd name="T77" fmla="*/ 1865 h 2312"/>
              <a:gd name="T78" fmla="*/ 1165 w 2383"/>
              <a:gd name="T79" fmla="*/ 2312 h 2312"/>
              <a:gd name="T80" fmla="*/ 2330 w 2383"/>
              <a:gd name="T81" fmla="*/ 2312 h 2312"/>
              <a:gd name="T82" fmla="*/ 1577 w 2383"/>
              <a:gd name="T83" fmla="*/ 309 h 2312"/>
              <a:gd name="T84" fmla="*/ 877 w 2383"/>
              <a:gd name="T85" fmla="*/ 309 h 2312"/>
              <a:gd name="T86" fmla="*/ 1577 w 2383"/>
              <a:gd name="T87" fmla="*/ 362 h 2312"/>
              <a:gd name="T88" fmla="*/ 1577 w 2383"/>
              <a:gd name="T89" fmla="*/ 501 h 2312"/>
              <a:gd name="T90" fmla="*/ 877 w 2383"/>
              <a:gd name="T91" fmla="*/ 501 h 2312"/>
              <a:gd name="T92" fmla="*/ 1577 w 2383"/>
              <a:gd name="T93" fmla="*/ 555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83" h="2312">
                <a:moveTo>
                  <a:pt x="1191" y="53"/>
                </a:moveTo>
                <a:lnTo>
                  <a:pt x="1191" y="53"/>
                </a:lnTo>
                <a:cubicBezTo>
                  <a:pt x="1475" y="53"/>
                  <a:pt x="1645" y="75"/>
                  <a:pt x="1760" y="127"/>
                </a:cubicBezTo>
                <a:cubicBezTo>
                  <a:pt x="1889" y="186"/>
                  <a:pt x="1949" y="288"/>
                  <a:pt x="1949" y="447"/>
                </a:cubicBezTo>
                <a:cubicBezTo>
                  <a:pt x="1949" y="562"/>
                  <a:pt x="1904" y="662"/>
                  <a:pt x="1819" y="734"/>
                </a:cubicBezTo>
                <a:cubicBezTo>
                  <a:pt x="1728" y="812"/>
                  <a:pt x="1595" y="853"/>
                  <a:pt x="1435" y="853"/>
                </a:cubicBezTo>
                <a:lnTo>
                  <a:pt x="1344" y="853"/>
                </a:lnTo>
                <a:lnTo>
                  <a:pt x="1160" y="1108"/>
                </a:lnTo>
                <a:lnTo>
                  <a:pt x="1157" y="853"/>
                </a:lnTo>
                <a:lnTo>
                  <a:pt x="945" y="853"/>
                </a:lnTo>
                <a:lnTo>
                  <a:pt x="945" y="853"/>
                </a:lnTo>
                <a:cubicBezTo>
                  <a:pt x="785" y="853"/>
                  <a:pt x="652" y="812"/>
                  <a:pt x="561" y="734"/>
                </a:cubicBezTo>
                <a:cubicBezTo>
                  <a:pt x="476" y="661"/>
                  <a:pt x="431" y="562"/>
                  <a:pt x="431" y="447"/>
                </a:cubicBezTo>
                <a:cubicBezTo>
                  <a:pt x="431" y="152"/>
                  <a:pt x="622" y="53"/>
                  <a:pt x="1191" y="53"/>
                </a:cubicBezTo>
                <a:close/>
                <a:moveTo>
                  <a:pt x="526" y="774"/>
                </a:moveTo>
                <a:lnTo>
                  <a:pt x="526" y="774"/>
                </a:lnTo>
                <a:cubicBezTo>
                  <a:pt x="628" y="861"/>
                  <a:pt x="772" y="907"/>
                  <a:pt x="945" y="907"/>
                </a:cubicBezTo>
                <a:lnTo>
                  <a:pt x="945" y="907"/>
                </a:lnTo>
                <a:lnTo>
                  <a:pt x="1104" y="907"/>
                </a:lnTo>
                <a:lnTo>
                  <a:pt x="1110" y="1270"/>
                </a:lnTo>
                <a:lnTo>
                  <a:pt x="1371" y="907"/>
                </a:lnTo>
                <a:lnTo>
                  <a:pt x="1435" y="907"/>
                </a:lnTo>
                <a:cubicBezTo>
                  <a:pt x="1608" y="907"/>
                  <a:pt x="1753" y="861"/>
                  <a:pt x="1854" y="775"/>
                </a:cubicBezTo>
                <a:cubicBezTo>
                  <a:pt x="1950" y="693"/>
                  <a:pt x="2003" y="577"/>
                  <a:pt x="2003" y="447"/>
                </a:cubicBezTo>
                <a:cubicBezTo>
                  <a:pt x="2003" y="73"/>
                  <a:pt x="1705" y="0"/>
                  <a:pt x="1191" y="0"/>
                </a:cubicBezTo>
                <a:cubicBezTo>
                  <a:pt x="676" y="0"/>
                  <a:pt x="377" y="73"/>
                  <a:pt x="377" y="447"/>
                </a:cubicBezTo>
                <a:cubicBezTo>
                  <a:pt x="377" y="576"/>
                  <a:pt x="430" y="693"/>
                  <a:pt x="526" y="774"/>
                </a:cubicBezTo>
                <a:close/>
                <a:moveTo>
                  <a:pt x="1774" y="1792"/>
                </a:moveTo>
                <a:lnTo>
                  <a:pt x="1774" y="1792"/>
                </a:lnTo>
                <a:cubicBezTo>
                  <a:pt x="1629" y="1792"/>
                  <a:pt x="1511" y="1677"/>
                  <a:pt x="1506" y="1534"/>
                </a:cubicBezTo>
                <a:cubicBezTo>
                  <a:pt x="1665" y="1528"/>
                  <a:pt x="1736" y="1492"/>
                  <a:pt x="1798" y="1460"/>
                </a:cubicBezTo>
                <a:cubicBezTo>
                  <a:pt x="1854" y="1431"/>
                  <a:pt x="1903" y="1406"/>
                  <a:pt x="2018" y="1410"/>
                </a:cubicBezTo>
                <a:lnTo>
                  <a:pt x="2038" y="1410"/>
                </a:lnTo>
                <a:cubicBezTo>
                  <a:pt x="2040" y="1424"/>
                  <a:pt x="2042" y="1438"/>
                  <a:pt x="2042" y="1452"/>
                </a:cubicBezTo>
                <a:lnTo>
                  <a:pt x="2042" y="1524"/>
                </a:lnTo>
                <a:cubicBezTo>
                  <a:pt x="2042" y="1672"/>
                  <a:pt x="1922" y="1792"/>
                  <a:pt x="1774" y="1792"/>
                </a:cubicBezTo>
                <a:lnTo>
                  <a:pt x="1774" y="1792"/>
                </a:lnTo>
                <a:close/>
                <a:moveTo>
                  <a:pt x="609" y="1792"/>
                </a:moveTo>
                <a:lnTo>
                  <a:pt x="609" y="1792"/>
                </a:lnTo>
                <a:lnTo>
                  <a:pt x="609" y="1792"/>
                </a:lnTo>
                <a:cubicBezTo>
                  <a:pt x="461" y="1792"/>
                  <a:pt x="341" y="1672"/>
                  <a:pt x="341" y="1524"/>
                </a:cubicBezTo>
                <a:lnTo>
                  <a:pt x="340" y="1452"/>
                </a:lnTo>
                <a:cubicBezTo>
                  <a:pt x="340" y="1438"/>
                  <a:pt x="342" y="1425"/>
                  <a:pt x="344" y="1411"/>
                </a:cubicBezTo>
                <a:cubicBezTo>
                  <a:pt x="363" y="1282"/>
                  <a:pt x="477" y="1184"/>
                  <a:pt x="609" y="1184"/>
                </a:cubicBezTo>
                <a:lnTo>
                  <a:pt x="609" y="1184"/>
                </a:lnTo>
                <a:cubicBezTo>
                  <a:pt x="757" y="1184"/>
                  <a:pt x="877" y="1304"/>
                  <a:pt x="877" y="1452"/>
                </a:cubicBezTo>
                <a:lnTo>
                  <a:pt x="877" y="1524"/>
                </a:lnTo>
                <a:cubicBezTo>
                  <a:pt x="877" y="1672"/>
                  <a:pt x="757" y="1792"/>
                  <a:pt x="609" y="1792"/>
                </a:cubicBezTo>
                <a:close/>
                <a:moveTo>
                  <a:pt x="2383" y="2312"/>
                </a:moveTo>
                <a:lnTo>
                  <a:pt x="2383" y="2312"/>
                </a:lnTo>
                <a:cubicBezTo>
                  <a:pt x="2383" y="1968"/>
                  <a:pt x="2115" y="1829"/>
                  <a:pt x="1913" y="1814"/>
                </a:cubicBezTo>
                <a:cubicBezTo>
                  <a:pt x="2021" y="1762"/>
                  <a:pt x="2095" y="1651"/>
                  <a:pt x="2095" y="1524"/>
                </a:cubicBezTo>
                <a:lnTo>
                  <a:pt x="2095" y="1452"/>
                </a:lnTo>
                <a:cubicBezTo>
                  <a:pt x="2095" y="1370"/>
                  <a:pt x="2064" y="1295"/>
                  <a:pt x="2013" y="1238"/>
                </a:cubicBezTo>
                <a:cubicBezTo>
                  <a:pt x="2086" y="1205"/>
                  <a:pt x="2135" y="1132"/>
                  <a:pt x="2135" y="1050"/>
                </a:cubicBezTo>
                <a:cubicBezTo>
                  <a:pt x="2135" y="936"/>
                  <a:pt x="2042" y="843"/>
                  <a:pt x="1929" y="843"/>
                </a:cubicBezTo>
                <a:cubicBezTo>
                  <a:pt x="1815" y="843"/>
                  <a:pt x="1723" y="936"/>
                  <a:pt x="1723" y="1050"/>
                </a:cubicBezTo>
                <a:cubicBezTo>
                  <a:pt x="1723" y="1079"/>
                  <a:pt x="1729" y="1107"/>
                  <a:pt x="1740" y="1133"/>
                </a:cubicBezTo>
                <a:cubicBezTo>
                  <a:pt x="1597" y="1148"/>
                  <a:pt x="1478" y="1259"/>
                  <a:pt x="1456" y="1403"/>
                </a:cubicBezTo>
                <a:cubicBezTo>
                  <a:pt x="1453" y="1419"/>
                  <a:pt x="1452" y="1436"/>
                  <a:pt x="1452" y="1452"/>
                </a:cubicBezTo>
                <a:lnTo>
                  <a:pt x="1452" y="1457"/>
                </a:lnTo>
                <a:lnTo>
                  <a:pt x="1452" y="1524"/>
                </a:lnTo>
                <a:cubicBezTo>
                  <a:pt x="1452" y="1651"/>
                  <a:pt x="1527" y="1762"/>
                  <a:pt x="1635" y="1814"/>
                </a:cubicBezTo>
                <a:cubicBezTo>
                  <a:pt x="1529" y="1822"/>
                  <a:pt x="1387" y="1866"/>
                  <a:pt x="1288" y="1969"/>
                </a:cubicBezTo>
                <a:cubicBezTo>
                  <a:pt x="1242" y="2016"/>
                  <a:pt x="1209" y="2070"/>
                  <a:pt x="1189" y="2131"/>
                </a:cubicBezTo>
                <a:cubicBezTo>
                  <a:pt x="1114" y="1918"/>
                  <a:pt x="910" y="1826"/>
                  <a:pt x="748" y="1814"/>
                </a:cubicBezTo>
                <a:cubicBezTo>
                  <a:pt x="856" y="1762"/>
                  <a:pt x="930" y="1651"/>
                  <a:pt x="930" y="1524"/>
                </a:cubicBezTo>
                <a:lnTo>
                  <a:pt x="930" y="1452"/>
                </a:lnTo>
                <a:cubicBezTo>
                  <a:pt x="930" y="1275"/>
                  <a:pt x="786" y="1131"/>
                  <a:pt x="609" y="1131"/>
                </a:cubicBezTo>
                <a:lnTo>
                  <a:pt x="609" y="1131"/>
                </a:lnTo>
                <a:cubicBezTo>
                  <a:pt x="451" y="1131"/>
                  <a:pt x="315" y="1248"/>
                  <a:pt x="291" y="1403"/>
                </a:cubicBezTo>
                <a:cubicBezTo>
                  <a:pt x="288" y="1419"/>
                  <a:pt x="287" y="1436"/>
                  <a:pt x="287" y="1452"/>
                </a:cubicBezTo>
                <a:lnTo>
                  <a:pt x="287" y="1524"/>
                </a:lnTo>
                <a:cubicBezTo>
                  <a:pt x="287" y="1651"/>
                  <a:pt x="362" y="1762"/>
                  <a:pt x="470" y="1814"/>
                </a:cubicBezTo>
                <a:cubicBezTo>
                  <a:pt x="268" y="1829"/>
                  <a:pt x="0" y="1968"/>
                  <a:pt x="0" y="2312"/>
                </a:cubicBezTo>
                <a:lnTo>
                  <a:pt x="53" y="2312"/>
                </a:lnTo>
                <a:cubicBezTo>
                  <a:pt x="53" y="1946"/>
                  <a:pt x="382" y="1865"/>
                  <a:pt x="508" y="1865"/>
                </a:cubicBezTo>
                <a:lnTo>
                  <a:pt x="709" y="1865"/>
                </a:lnTo>
                <a:cubicBezTo>
                  <a:pt x="834" y="1865"/>
                  <a:pt x="1154" y="1943"/>
                  <a:pt x="1164" y="2294"/>
                </a:cubicBezTo>
                <a:cubicBezTo>
                  <a:pt x="1164" y="2300"/>
                  <a:pt x="1164" y="2306"/>
                  <a:pt x="1165" y="2312"/>
                </a:cubicBezTo>
                <a:lnTo>
                  <a:pt x="1218" y="2312"/>
                </a:lnTo>
                <a:lnTo>
                  <a:pt x="2330" y="2312"/>
                </a:lnTo>
                <a:lnTo>
                  <a:pt x="2383" y="2312"/>
                </a:lnTo>
                <a:close/>
                <a:moveTo>
                  <a:pt x="1577" y="309"/>
                </a:moveTo>
                <a:lnTo>
                  <a:pt x="1577" y="309"/>
                </a:lnTo>
                <a:lnTo>
                  <a:pt x="877" y="309"/>
                </a:lnTo>
                <a:lnTo>
                  <a:pt x="877" y="362"/>
                </a:lnTo>
                <a:lnTo>
                  <a:pt x="1577" y="362"/>
                </a:lnTo>
                <a:lnTo>
                  <a:pt x="1577" y="309"/>
                </a:lnTo>
                <a:close/>
                <a:moveTo>
                  <a:pt x="1577" y="501"/>
                </a:moveTo>
                <a:lnTo>
                  <a:pt x="1577" y="501"/>
                </a:lnTo>
                <a:lnTo>
                  <a:pt x="877" y="501"/>
                </a:lnTo>
                <a:lnTo>
                  <a:pt x="877" y="555"/>
                </a:lnTo>
                <a:lnTo>
                  <a:pt x="1577" y="555"/>
                </a:lnTo>
                <a:lnTo>
                  <a:pt x="1577" y="50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solidFill>
                <a:srgbClr val="D2B853"/>
              </a:solidFill>
            </a:endParaRPr>
          </a:p>
        </p:txBody>
      </p:sp>
      <p:sp>
        <p:nvSpPr>
          <p:cNvPr id="87" name="Freeform 25">
            <a:extLst>
              <a:ext uri="{FF2B5EF4-FFF2-40B4-BE49-F238E27FC236}">
                <a16:creationId xmlns:a16="http://schemas.microsoft.com/office/drawing/2014/main" id="{8F237844-D401-449E-9160-A501CB5E1B67}"/>
              </a:ext>
            </a:extLst>
          </p:cNvPr>
          <p:cNvSpPr>
            <a:spLocks noChangeAspect="1" noEditPoints="1"/>
          </p:cNvSpPr>
          <p:nvPr/>
        </p:nvSpPr>
        <p:spPr bwMode="auto">
          <a:xfrm rot="17030556">
            <a:off x="10643801" y="2116398"/>
            <a:ext cx="1107877" cy="1105597"/>
          </a:xfrm>
          <a:custGeom>
            <a:avLst/>
            <a:gdLst>
              <a:gd name="T0" fmla="*/ 1919 w 2415"/>
              <a:gd name="T1" fmla="*/ 2364 h 2418"/>
              <a:gd name="T2" fmla="*/ 1919 w 2415"/>
              <a:gd name="T3" fmla="*/ 2364 h 2418"/>
              <a:gd name="T4" fmla="*/ 1476 w 2415"/>
              <a:gd name="T5" fmla="*/ 1921 h 2418"/>
              <a:gd name="T6" fmla="*/ 1919 w 2415"/>
              <a:gd name="T7" fmla="*/ 1478 h 2418"/>
              <a:gd name="T8" fmla="*/ 2362 w 2415"/>
              <a:gd name="T9" fmla="*/ 1921 h 2418"/>
              <a:gd name="T10" fmla="*/ 1919 w 2415"/>
              <a:gd name="T11" fmla="*/ 2364 h 2418"/>
              <a:gd name="T12" fmla="*/ 1919 w 2415"/>
              <a:gd name="T13" fmla="*/ 1425 h 2418"/>
              <a:gd name="T14" fmla="*/ 1919 w 2415"/>
              <a:gd name="T15" fmla="*/ 1425 h 2418"/>
              <a:gd name="T16" fmla="*/ 1488 w 2415"/>
              <a:gd name="T17" fmla="*/ 1676 h 2418"/>
              <a:gd name="T18" fmla="*/ 951 w 2415"/>
              <a:gd name="T19" fmla="*/ 1406 h 2418"/>
              <a:gd name="T20" fmla="*/ 992 w 2415"/>
              <a:gd name="T21" fmla="*/ 1208 h 2418"/>
              <a:gd name="T22" fmla="*/ 950 w 2415"/>
              <a:gd name="T23" fmla="*/ 1008 h 2418"/>
              <a:gd name="T24" fmla="*/ 1486 w 2415"/>
              <a:gd name="T25" fmla="*/ 737 h 2418"/>
              <a:gd name="T26" fmla="*/ 1919 w 2415"/>
              <a:gd name="T27" fmla="*/ 991 h 2418"/>
              <a:gd name="T28" fmla="*/ 2415 w 2415"/>
              <a:gd name="T29" fmla="*/ 495 h 2418"/>
              <a:gd name="T30" fmla="*/ 1919 w 2415"/>
              <a:gd name="T31" fmla="*/ 0 h 2418"/>
              <a:gd name="T32" fmla="*/ 1919 w 2415"/>
              <a:gd name="T33" fmla="*/ 52 h 2418"/>
              <a:gd name="T34" fmla="*/ 2362 w 2415"/>
              <a:gd name="T35" fmla="*/ 495 h 2418"/>
              <a:gd name="T36" fmla="*/ 1919 w 2415"/>
              <a:gd name="T37" fmla="*/ 938 h 2418"/>
              <a:gd name="T38" fmla="*/ 1476 w 2415"/>
              <a:gd name="T39" fmla="*/ 495 h 2418"/>
              <a:gd name="T40" fmla="*/ 1423 w 2415"/>
              <a:gd name="T41" fmla="*/ 495 h 2418"/>
              <a:gd name="T42" fmla="*/ 1462 w 2415"/>
              <a:gd name="T43" fmla="*/ 689 h 2418"/>
              <a:gd name="T44" fmla="*/ 926 w 2415"/>
              <a:gd name="T45" fmla="*/ 961 h 2418"/>
              <a:gd name="T46" fmla="*/ 496 w 2415"/>
              <a:gd name="T47" fmla="*/ 712 h 2418"/>
              <a:gd name="T48" fmla="*/ 0 w 2415"/>
              <a:gd name="T49" fmla="*/ 1208 h 2418"/>
              <a:gd name="T50" fmla="*/ 496 w 2415"/>
              <a:gd name="T51" fmla="*/ 1704 h 2418"/>
              <a:gd name="T52" fmla="*/ 926 w 2415"/>
              <a:gd name="T53" fmla="*/ 1454 h 2418"/>
              <a:gd name="T54" fmla="*/ 1464 w 2415"/>
              <a:gd name="T55" fmla="*/ 1724 h 2418"/>
              <a:gd name="T56" fmla="*/ 1423 w 2415"/>
              <a:gd name="T57" fmla="*/ 1921 h 2418"/>
              <a:gd name="T58" fmla="*/ 1919 w 2415"/>
              <a:gd name="T59" fmla="*/ 2418 h 2418"/>
              <a:gd name="T60" fmla="*/ 2415 w 2415"/>
              <a:gd name="T61" fmla="*/ 1921 h 2418"/>
              <a:gd name="T62" fmla="*/ 1919 w 2415"/>
              <a:gd name="T63" fmla="*/ 1425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5" h="2418">
                <a:moveTo>
                  <a:pt x="1919" y="2364"/>
                </a:moveTo>
                <a:lnTo>
                  <a:pt x="1919" y="2364"/>
                </a:lnTo>
                <a:cubicBezTo>
                  <a:pt x="1675" y="2364"/>
                  <a:pt x="1476" y="2166"/>
                  <a:pt x="1476" y="1921"/>
                </a:cubicBezTo>
                <a:cubicBezTo>
                  <a:pt x="1476" y="1677"/>
                  <a:pt x="1675" y="1478"/>
                  <a:pt x="1919" y="1478"/>
                </a:cubicBezTo>
                <a:cubicBezTo>
                  <a:pt x="2163" y="1478"/>
                  <a:pt x="2362" y="1677"/>
                  <a:pt x="2362" y="1921"/>
                </a:cubicBezTo>
                <a:cubicBezTo>
                  <a:pt x="2362" y="2166"/>
                  <a:pt x="2163" y="2364"/>
                  <a:pt x="1919" y="2364"/>
                </a:cubicBezTo>
                <a:close/>
                <a:moveTo>
                  <a:pt x="1919" y="1425"/>
                </a:moveTo>
                <a:lnTo>
                  <a:pt x="1919" y="1425"/>
                </a:lnTo>
                <a:cubicBezTo>
                  <a:pt x="1734" y="1425"/>
                  <a:pt x="1573" y="1526"/>
                  <a:pt x="1488" y="1676"/>
                </a:cubicBezTo>
                <a:lnTo>
                  <a:pt x="951" y="1406"/>
                </a:lnTo>
                <a:cubicBezTo>
                  <a:pt x="977" y="1346"/>
                  <a:pt x="992" y="1279"/>
                  <a:pt x="992" y="1208"/>
                </a:cubicBezTo>
                <a:cubicBezTo>
                  <a:pt x="992" y="1137"/>
                  <a:pt x="977" y="1069"/>
                  <a:pt x="950" y="1008"/>
                </a:cubicBezTo>
                <a:lnTo>
                  <a:pt x="1486" y="737"/>
                </a:lnTo>
                <a:cubicBezTo>
                  <a:pt x="1571" y="888"/>
                  <a:pt x="1733" y="991"/>
                  <a:pt x="1919" y="991"/>
                </a:cubicBezTo>
                <a:cubicBezTo>
                  <a:pt x="2192" y="991"/>
                  <a:pt x="2415" y="768"/>
                  <a:pt x="2415" y="495"/>
                </a:cubicBezTo>
                <a:cubicBezTo>
                  <a:pt x="2415" y="221"/>
                  <a:pt x="2192" y="0"/>
                  <a:pt x="1919" y="0"/>
                </a:cubicBezTo>
                <a:lnTo>
                  <a:pt x="1919" y="52"/>
                </a:lnTo>
                <a:cubicBezTo>
                  <a:pt x="2163" y="52"/>
                  <a:pt x="2362" y="251"/>
                  <a:pt x="2362" y="495"/>
                </a:cubicBezTo>
                <a:cubicBezTo>
                  <a:pt x="2362" y="739"/>
                  <a:pt x="2163" y="938"/>
                  <a:pt x="1919" y="938"/>
                </a:cubicBezTo>
                <a:cubicBezTo>
                  <a:pt x="1675" y="938"/>
                  <a:pt x="1476" y="739"/>
                  <a:pt x="1476" y="495"/>
                </a:cubicBezTo>
                <a:lnTo>
                  <a:pt x="1423" y="495"/>
                </a:lnTo>
                <a:cubicBezTo>
                  <a:pt x="1423" y="564"/>
                  <a:pt x="1437" y="629"/>
                  <a:pt x="1462" y="689"/>
                </a:cubicBezTo>
                <a:lnTo>
                  <a:pt x="926" y="961"/>
                </a:lnTo>
                <a:cubicBezTo>
                  <a:pt x="840" y="812"/>
                  <a:pt x="679" y="712"/>
                  <a:pt x="496" y="712"/>
                </a:cubicBezTo>
                <a:cubicBezTo>
                  <a:pt x="222" y="712"/>
                  <a:pt x="0" y="934"/>
                  <a:pt x="0" y="1208"/>
                </a:cubicBezTo>
                <a:cubicBezTo>
                  <a:pt x="0" y="1482"/>
                  <a:pt x="222" y="1704"/>
                  <a:pt x="496" y="1704"/>
                </a:cubicBezTo>
                <a:cubicBezTo>
                  <a:pt x="680" y="1704"/>
                  <a:pt x="841" y="1603"/>
                  <a:pt x="926" y="1454"/>
                </a:cubicBezTo>
                <a:lnTo>
                  <a:pt x="1464" y="1724"/>
                </a:lnTo>
                <a:cubicBezTo>
                  <a:pt x="1437" y="1784"/>
                  <a:pt x="1423" y="1851"/>
                  <a:pt x="1423" y="1921"/>
                </a:cubicBezTo>
                <a:cubicBezTo>
                  <a:pt x="1423" y="2195"/>
                  <a:pt x="1645" y="2418"/>
                  <a:pt x="1919" y="2418"/>
                </a:cubicBezTo>
                <a:cubicBezTo>
                  <a:pt x="2192" y="2418"/>
                  <a:pt x="2415" y="2195"/>
                  <a:pt x="2415" y="1921"/>
                </a:cubicBezTo>
                <a:cubicBezTo>
                  <a:pt x="2415" y="1648"/>
                  <a:pt x="2192" y="1425"/>
                  <a:pt x="1919" y="1425"/>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solidFill>
                <a:srgbClr val="D2B853"/>
              </a:solidFill>
            </a:endParaRPr>
          </a:p>
        </p:txBody>
      </p:sp>
      <p:sp>
        <p:nvSpPr>
          <p:cNvPr id="84" name="Tekstfelt 83">
            <a:extLst>
              <a:ext uri="{FF2B5EF4-FFF2-40B4-BE49-F238E27FC236}">
                <a16:creationId xmlns:a16="http://schemas.microsoft.com/office/drawing/2014/main" id="{5598AD5B-66BF-4BF1-922F-74D7E70E44EB}"/>
              </a:ext>
            </a:extLst>
          </p:cNvPr>
          <p:cNvSpPr txBox="1"/>
          <p:nvPr/>
        </p:nvSpPr>
        <p:spPr>
          <a:xfrm>
            <a:off x="5116832" y="3508496"/>
            <a:ext cx="3724780" cy="1954381"/>
          </a:xfrm>
          <a:prstGeom prst="rect">
            <a:avLst/>
          </a:prstGeom>
          <a:noFill/>
        </p:spPr>
        <p:txBody>
          <a:bodyPr wrap="square" rtlCol="0">
            <a:spAutoFit/>
          </a:bodyPr>
          <a:lstStyle/>
          <a:p>
            <a:r>
              <a:rPr lang="da-DK" sz="1100" b="1">
                <a:latin typeface="KBH Tekst" panose="00000500000000000000" pitchFamily="2" charset="0"/>
              </a:rPr>
              <a:t>Kvalitetsudvikling: </a:t>
            </a:r>
            <a:r>
              <a:rPr lang="da-DK" sz="1100">
                <a:latin typeface="KBH Tekst" panose="00000500000000000000" pitchFamily="2" charset="0"/>
              </a:rPr>
              <a:t>PRO-data over tid kan anvendes til både forbedring og effektmåling af patientforløb eller behandlingsindsatser</a:t>
            </a:r>
            <a:r>
              <a:rPr lang="da-DK" sz="800" baseline="30000">
                <a:latin typeface="KBH Tekst" panose="00000500000000000000" pitchFamily="2" charset="0"/>
              </a:rPr>
              <a:t>1,2</a:t>
            </a:r>
            <a:endParaRPr lang="da-DK" sz="800">
              <a:latin typeface="KBH Tekst" panose="00000500000000000000" pitchFamily="2" charset="0"/>
            </a:endParaRPr>
          </a:p>
          <a:p>
            <a:endParaRPr lang="da-DK" sz="1100">
              <a:latin typeface="KBH Tekst" panose="00000500000000000000" pitchFamily="2" charset="0"/>
            </a:endParaRPr>
          </a:p>
          <a:p>
            <a:r>
              <a:rPr lang="da-DK" sz="1100" b="1">
                <a:latin typeface="KBH Tekst" panose="00000500000000000000" pitchFamily="2" charset="0"/>
              </a:rPr>
              <a:t>Populationsniveau: </a:t>
            </a:r>
            <a:r>
              <a:rPr lang="da-DK" sz="1100">
                <a:latin typeface="KBH Tekst" panose="00000500000000000000" pitchFamily="2" charset="0"/>
              </a:rPr>
              <a:t>PRO-data kan monitoreres på populationsniveau i forhold til fx livskvalitet og behandling</a:t>
            </a:r>
            <a:r>
              <a:rPr lang="da-DK" sz="800" baseline="30000">
                <a:latin typeface="KBH Tekst" panose="00000500000000000000" pitchFamily="2" charset="0"/>
              </a:rPr>
              <a:t>1,2</a:t>
            </a:r>
            <a:endParaRPr lang="da-DK" sz="800">
              <a:latin typeface="KBH Tekst" panose="00000500000000000000" pitchFamily="2" charset="0"/>
            </a:endParaRPr>
          </a:p>
          <a:p>
            <a:endParaRPr lang="da-DK" sz="1100">
              <a:latin typeface="KBH Tekst" panose="00000500000000000000" pitchFamily="2" charset="0"/>
            </a:endParaRPr>
          </a:p>
          <a:p>
            <a:r>
              <a:rPr lang="da-DK" sz="1100" b="1">
                <a:latin typeface="KBH Tekst" panose="00000500000000000000" pitchFamily="2" charset="0"/>
              </a:rPr>
              <a:t>Forskning: </a:t>
            </a:r>
            <a:r>
              <a:rPr lang="da-DK" sz="1100">
                <a:latin typeface="KBH Tekst" panose="00000500000000000000" pitchFamily="2" charset="0"/>
              </a:rPr>
              <a:t>PRO-data kan anvendes i forskning fx som effektmål for en given behandling</a:t>
            </a:r>
            <a:r>
              <a:rPr lang="da-DK" sz="800" baseline="30000">
                <a:latin typeface="KBH Tekst" panose="00000500000000000000" pitchFamily="2" charset="0"/>
              </a:rPr>
              <a:t>1,2</a:t>
            </a:r>
            <a:endParaRPr lang="da-DK" sz="800">
              <a:latin typeface="KBH Tekst" panose="00000500000000000000" pitchFamily="2" charset="0"/>
            </a:endParaRPr>
          </a:p>
          <a:p>
            <a:endParaRPr lang="da-DK" sz="1100">
              <a:latin typeface="KBH Tekst" panose="00000500000000000000" pitchFamily="2" charset="0"/>
            </a:endParaRPr>
          </a:p>
        </p:txBody>
      </p:sp>
      <p:sp>
        <p:nvSpPr>
          <p:cNvPr id="24" name="Tekstfelt 23">
            <a:extLst>
              <a:ext uri="{FF2B5EF4-FFF2-40B4-BE49-F238E27FC236}">
                <a16:creationId xmlns:a16="http://schemas.microsoft.com/office/drawing/2014/main" id="{C3F8E5FA-3D27-4626-9181-267EA01ED932}"/>
              </a:ext>
            </a:extLst>
          </p:cNvPr>
          <p:cNvSpPr txBox="1"/>
          <p:nvPr/>
        </p:nvSpPr>
        <p:spPr>
          <a:xfrm>
            <a:off x="324985" y="2266950"/>
            <a:ext cx="2938266" cy="307777"/>
          </a:xfrm>
          <a:prstGeom prst="rect">
            <a:avLst/>
          </a:prstGeom>
          <a:noFill/>
        </p:spPr>
        <p:txBody>
          <a:bodyPr wrap="square" rtlCol="0">
            <a:spAutoFit/>
          </a:bodyPr>
          <a:lstStyle/>
          <a:p>
            <a:r>
              <a:rPr lang="da-DK" sz="1400" b="1">
                <a:latin typeface="KBH Tekst" panose="00000500000000000000" pitchFamily="2" charset="0"/>
              </a:rPr>
              <a:t>PRO til primær anvendelse</a:t>
            </a:r>
            <a:endParaRPr lang="da-DK" sz="1400">
              <a:latin typeface="KBH Tekst" panose="00000500000000000000" pitchFamily="2" charset="0"/>
            </a:endParaRPr>
          </a:p>
        </p:txBody>
      </p:sp>
      <p:sp>
        <p:nvSpPr>
          <p:cNvPr id="25" name="Tekstfelt 24">
            <a:extLst>
              <a:ext uri="{FF2B5EF4-FFF2-40B4-BE49-F238E27FC236}">
                <a16:creationId xmlns:a16="http://schemas.microsoft.com/office/drawing/2014/main" id="{27C63F2B-591B-4F5F-9676-BE414FC3F6D0}"/>
              </a:ext>
            </a:extLst>
          </p:cNvPr>
          <p:cNvSpPr txBox="1"/>
          <p:nvPr/>
        </p:nvSpPr>
        <p:spPr>
          <a:xfrm>
            <a:off x="9083452" y="3499289"/>
            <a:ext cx="2924065" cy="938719"/>
          </a:xfrm>
          <a:prstGeom prst="rect">
            <a:avLst/>
          </a:prstGeom>
          <a:noFill/>
        </p:spPr>
        <p:txBody>
          <a:bodyPr wrap="square" rtlCol="0">
            <a:spAutoFit/>
          </a:bodyPr>
          <a:lstStyle/>
          <a:p>
            <a:r>
              <a:rPr lang="da-DK" sz="1100">
                <a:latin typeface="KBH Tekst" panose="00000500000000000000" pitchFamily="2" charset="0"/>
              </a:rPr>
              <a:t>Sundhedsprofessionelle kan på tværs af sektorer dele PRO-besvarelserne ligesom øvrig journal-data mellem kommune, almen praksis og sygehuse</a:t>
            </a:r>
            <a:r>
              <a:rPr lang="da-DK" sz="800" baseline="30000">
                <a:latin typeface="KBH Tekst" panose="00000500000000000000" pitchFamily="2" charset="0"/>
              </a:rPr>
              <a:t>1,2</a:t>
            </a:r>
            <a:endParaRPr lang="da-DK" sz="800">
              <a:latin typeface="KBH Tekst" panose="00000500000000000000" pitchFamily="2" charset="0"/>
            </a:endParaRPr>
          </a:p>
          <a:p>
            <a:endParaRPr lang="da-DK" sz="1100">
              <a:latin typeface="KBH Tekst" panose="00000500000000000000" pitchFamily="2" charset="0"/>
            </a:endParaRPr>
          </a:p>
        </p:txBody>
      </p:sp>
      <p:sp>
        <p:nvSpPr>
          <p:cNvPr id="26" name="Tekstfelt 25">
            <a:extLst>
              <a:ext uri="{FF2B5EF4-FFF2-40B4-BE49-F238E27FC236}">
                <a16:creationId xmlns:a16="http://schemas.microsoft.com/office/drawing/2014/main" id="{53C26807-10FC-441E-8041-D247842ABD20}"/>
              </a:ext>
            </a:extLst>
          </p:cNvPr>
          <p:cNvSpPr txBox="1"/>
          <p:nvPr/>
        </p:nvSpPr>
        <p:spPr>
          <a:xfrm>
            <a:off x="279009" y="3499289"/>
            <a:ext cx="4536642" cy="2970044"/>
          </a:xfrm>
          <a:prstGeom prst="rect">
            <a:avLst/>
          </a:prstGeom>
          <a:noFill/>
        </p:spPr>
        <p:txBody>
          <a:bodyPr wrap="square" rtlCol="0">
            <a:spAutoFit/>
          </a:bodyPr>
          <a:lstStyle/>
          <a:p>
            <a:r>
              <a:rPr lang="da-DK" sz="1100" b="1">
                <a:latin typeface="KBH Tekst" panose="00000500000000000000" pitchFamily="2" charset="0"/>
              </a:rPr>
              <a:t>Dialogstøtte:</a:t>
            </a:r>
            <a:r>
              <a:rPr lang="da-DK" sz="1100">
                <a:latin typeface="KBH Tekst" panose="00000500000000000000" pitchFamily="2" charset="0"/>
              </a:rPr>
              <a:t> Den sundhedsprofessionelle kan anvende PRO-svarene i forhold til at prioritere mødets indhold og strukturere samtalen</a:t>
            </a:r>
            <a:r>
              <a:rPr lang="da-DK" sz="800" baseline="30000">
                <a:latin typeface="KBH Tekst" panose="00000500000000000000" pitchFamily="2" charset="0"/>
              </a:rPr>
              <a:t>2,5</a:t>
            </a:r>
            <a:endParaRPr lang="da-DK" sz="800">
              <a:latin typeface="KBH Tekst" panose="00000500000000000000" pitchFamily="2" charset="0"/>
            </a:endParaRPr>
          </a:p>
          <a:p>
            <a:endParaRPr lang="da-DK" sz="1100">
              <a:latin typeface="KBH Tekst" panose="00000500000000000000" pitchFamily="2" charset="0"/>
            </a:endParaRPr>
          </a:p>
          <a:p>
            <a:r>
              <a:rPr lang="da-DK" sz="1100" b="1">
                <a:latin typeface="KBH Tekst" panose="00000500000000000000" pitchFamily="2" charset="0"/>
              </a:rPr>
              <a:t>Visitationsstøtte</a:t>
            </a:r>
            <a:r>
              <a:rPr lang="da-DK" sz="1100">
                <a:latin typeface="KBH Tekst" panose="00000500000000000000" pitchFamily="2" charset="0"/>
              </a:rPr>
              <a:t>: Den sundhedsprofessionelle kan anvende PRO-svarene til visitation til fx indsatser, kontrolbesøg og kontaktformer</a:t>
            </a:r>
            <a:r>
              <a:rPr lang="da-DK" sz="800" baseline="30000">
                <a:latin typeface="KBH Tekst" panose="00000500000000000000" pitchFamily="2" charset="0"/>
              </a:rPr>
              <a:t>2</a:t>
            </a:r>
            <a:endParaRPr lang="da-DK" sz="800">
              <a:latin typeface="KBH Tekst" panose="00000500000000000000" pitchFamily="2" charset="0"/>
            </a:endParaRPr>
          </a:p>
          <a:p>
            <a:endParaRPr lang="da-DK" sz="1100">
              <a:latin typeface="KBH Tekst" panose="00000500000000000000" pitchFamily="2" charset="0"/>
            </a:endParaRPr>
          </a:p>
          <a:p>
            <a:r>
              <a:rPr lang="da-DK" sz="1100" b="1">
                <a:latin typeface="KBH Tekst" panose="00000500000000000000" pitchFamily="2" charset="0"/>
              </a:rPr>
              <a:t>Behandlingsstøtte</a:t>
            </a:r>
            <a:r>
              <a:rPr lang="da-DK" sz="1100">
                <a:latin typeface="KBH Tekst" panose="00000500000000000000" pitchFamily="2" charset="0"/>
              </a:rPr>
              <a:t>: Den sundhedsprofessionelle kan anvende PRO-svarene til at synliggøre opmærksomhedspunkter i forhold til fx tilpasning af indsatser, fx rehabilitering, behandling, medicin eller andet</a:t>
            </a:r>
            <a:r>
              <a:rPr lang="da-DK" sz="800" baseline="30000">
                <a:latin typeface="KBH Tekst" panose="00000500000000000000" pitchFamily="2" charset="0"/>
              </a:rPr>
              <a:t>2</a:t>
            </a:r>
            <a:endParaRPr lang="da-DK" sz="800">
              <a:latin typeface="KBH Tekst" panose="00000500000000000000" pitchFamily="2" charset="0"/>
            </a:endParaRPr>
          </a:p>
          <a:p>
            <a:endParaRPr lang="da-DK" sz="1100">
              <a:latin typeface="KBH Tekst" panose="00000500000000000000" pitchFamily="2" charset="0"/>
            </a:endParaRPr>
          </a:p>
          <a:p>
            <a:r>
              <a:rPr lang="da-DK" sz="1100" b="1">
                <a:latin typeface="KBH Tekst" panose="00000500000000000000" pitchFamily="2" charset="0"/>
              </a:rPr>
              <a:t>Udvikling over tid</a:t>
            </a:r>
            <a:r>
              <a:rPr lang="da-DK" sz="1100">
                <a:latin typeface="KBH Tekst" panose="00000500000000000000" pitchFamily="2" charset="0"/>
              </a:rPr>
              <a:t>: Den sundhedsprofessionelle kan anvende PRO-svarene til at se udvikling over tid siden seneste samtale eller konsultation</a:t>
            </a:r>
            <a:r>
              <a:rPr lang="da-DK" sz="800" baseline="30000">
                <a:latin typeface="KBH Tekst" panose="00000500000000000000" pitchFamily="2" charset="0"/>
              </a:rPr>
              <a:t>2,4</a:t>
            </a:r>
            <a:endParaRPr lang="da-DK" sz="800">
              <a:latin typeface="KBH Tekst" panose="00000500000000000000" pitchFamily="2" charset="0"/>
            </a:endParaRPr>
          </a:p>
          <a:p>
            <a:endParaRPr lang="da-DK" sz="1100">
              <a:latin typeface="KBH Tekst" panose="00000500000000000000" pitchFamily="2" charset="0"/>
            </a:endParaRPr>
          </a:p>
        </p:txBody>
      </p:sp>
      <p:sp>
        <p:nvSpPr>
          <p:cNvPr id="31" name="Tekstfelt 30">
            <a:extLst>
              <a:ext uri="{FF2B5EF4-FFF2-40B4-BE49-F238E27FC236}">
                <a16:creationId xmlns:a16="http://schemas.microsoft.com/office/drawing/2014/main" id="{DEB19C8F-CFC3-403A-8B42-68BB894F249C}"/>
              </a:ext>
            </a:extLst>
          </p:cNvPr>
          <p:cNvSpPr txBox="1"/>
          <p:nvPr/>
        </p:nvSpPr>
        <p:spPr>
          <a:xfrm>
            <a:off x="9139624" y="2266950"/>
            <a:ext cx="1338553" cy="738664"/>
          </a:xfrm>
          <a:prstGeom prst="rect">
            <a:avLst/>
          </a:prstGeom>
          <a:noFill/>
        </p:spPr>
        <p:txBody>
          <a:bodyPr wrap="square" rtlCol="0">
            <a:spAutoFit/>
          </a:bodyPr>
          <a:lstStyle/>
          <a:p>
            <a:r>
              <a:rPr lang="da-DK" sz="1400" b="1">
                <a:latin typeface="KBH Tekst" panose="00000500000000000000" pitchFamily="2" charset="0"/>
              </a:rPr>
              <a:t>PRO på tværs af sektorer</a:t>
            </a:r>
            <a:endParaRPr lang="da-DK" sz="1400">
              <a:latin typeface="KBH Tekst" panose="00000500000000000000" pitchFamily="2" charset="0"/>
            </a:endParaRPr>
          </a:p>
        </p:txBody>
      </p:sp>
      <p:sp>
        <p:nvSpPr>
          <p:cNvPr id="32" name="Tekstfelt 31">
            <a:extLst>
              <a:ext uri="{FF2B5EF4-FFF2-40B4-BE49-F238E27FC236}">
                <a16:creationId xmlns:a16="http://schemas.microsoft.com/office/drawing/2014/main" id="{19E75C4F-8F3A-4FD7-9640-8E63B4668024}"/>
              </a:ext>
            </a:extLst>
          </p:cNvPr>
          <p:cNvSpPr txBox="1"/>
          <p:nvPr/>
        </p:nvSpPr>
        <p:spPr>
          <a:xfrm>
            <a:off x="5176453" y="2266950"/>
            <a:ext cx="1538672" cy="738664"/>
          </a:xfrm>
          <a:prstGeom prst="rect">
            <a:avLst/>
          </a:prstGeom>
          <a:noFill/>
        </p:spPr>
        <p:txBody>
          <a:bodyPr wrap="square" rtlCol="0">
            <a:spAutoFit/>
          </a:bodyPr>
          <a:lstStyle/>
          <a:p>
            <a:r>
              <a:rPr lang="da-DK" sz="1400" b="1">
                <a:latin typeface="KBH Tekst" panose="00000500000000000000" pitchFamily="2" charset="0"/>
              </a:rPr>
              <a:t>PRO til sekundær anvendelse</a:t>
            </a:r>
            <a:endParaRPr lang="da-DK" sz="1400">
              <a:latin typeface="KBH Tekst" panose="00000500000000000000" pitchFamily="2" charset="0"/>
            </a:endParaRPr>
          </a:p>
        </p:txBody>
      </p:sp>
      <p:sp>
        <p:nvSpPr>
          <p:cNvPr id="29" name="Pladsholder til indhold 2">
            <a:extLst>
              <a:ext uri="{FF2B5EF4-FFF2-40B4-BE49-F238E27FC236}">
                <a16:creationId xmlns:a16="http://schemas.microsoft.com/office/drawing/2014/main" id="{78429024-17D0-43EC-AB02-5C7A0245057A}"/>
              </a:ext>
            </a:extLst>
          </p:cNvPr>
          <p:cNvSpPr txBox="1">
            <a:spLocks/>
          </p:cNvSpPr>
          <p:nvPr/>
        </p:nvSpPr>
        <p:spPr>
          <a:xfrm>
            <a:off x="9937410" y="5931113"/>
            <a:ext cx="2219569" cy="339924"/>
          </a:xfrm>
          <a:prstGeom prst="rect">
            <a:avLst/>
          </a:prstGeom>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Aft>
                <a:spcPts val="0"/>
              </a:spcAft>
              <a:buNone/>
            </a:pPr>
            <a:r>
              <a:rPr lang="da-DK" sz="1000">
                <a:solidFill>
                  <a:schemeClr val="tx1"/>
                </a:solidFill>
                <a:latin typeface="KBH Tekst" panose="00000500000000000000" pitchFamily="2" charset="0"/>
              </a:rPr>
              <a:t>Dobbelt klik på </a:t>
            </a:r>
            <a:r>
              <a:rPr lang="da-DK" sz="1000" err="1">
                <a:solidFill>
                  <a:schemeClr val="tx1"/>
                </a:solidFill>
                <a:latin typeface="KBH Tekst" panose="00000500000000000000" pitchFamily="2" charset="0"/>
              </a:rPr>
              <a:t>PDF’en</a:t>
            </a:r>
            <a:r>
              <a:rPr lang="da-DK" sz="1000">
                <a:solidFill>
                  <a:schemeClr val="tx1"/>
                </a:solidFill>
                <a:latin typeface="KBH Tekst" panose="00000500000000000000" pitchFamily="2" charset="0"/>
              </a:rPr>
              <a:t> for at se eksempler</a:t>
            </a:r>
          </a:p>
        </p:txBody>
      </p:sp>
      <p:sp>
        <p:nvSpPr>
          <p:cNvPr id="30" name="Pladsholder til indhold 2">
            <a:extLst>
              <a:ext uri="{FF2B5EF4-FFF2-40B4-BE49-F238E27FC236}">
                <a16:creationId xmlns:a16="http://schemas.microsoft.com/office/drawing/2014/main" id="{EA16DAA7-9AD3-4FF3-89A5-CC69C5CDC558}"/>
              </a:ext>
            </a:extLst>
          </p:cNvPr>
          <p:cNvSpPr txBox="1">
            <a:spLocks/>
          </p:cNvSpPr>
          <p:nvPr/>
        </p:nvSpPr>
        <p:spPr>
          <a:xfrm>
            <a:off x="72570" y="198690"/>
            <a:ext cx="12045600" cy="1334626"/>
          </a:xfrm>
          <a:prstGeom prst="rect">
            <a:avLst/>
          </a:prstGeom>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Aft>
                <a:spcPts val="0"/>
              </a:spcAft>
              <a:buNone/>
            </a:pPr>
            <a:r>
              <a:rPr lang="da-DK" sz="1800" b="1">
                <a:solidFill>
                  <a:schemeClr val="tx1"/>
                </a:solidFill>
                <a:latin typeface="+mj-lt"/>
              </a:rPr>
              <a:t>Anbefaling 3: Afklar jeres formål med PRO</a:t>
            </a:r>
          </a:p>
          <a:p>
            <a:pPr marL="0" indent="0">
              <a:spcAft>
                <a:spcPts val="0"/>
              </a:spcAft>
              <a:buNone/>
            </a:pPr>
            <a:endParaRPr lang="da-DK" sz="1400" i="1">
              <a:solidFill>
                <a:schemeClr val="tx1"/>
              </a:solidFill>
              <a:latin typeface="KBH Tekst" panose="00000500000000000000" pitchFamily="2" charset="0"/>
            </a:endParaRPr>
          </a:p>
          <a:p>
            <a:pPr marL="0" indent="0">
              <a:spcAft>
                <a:spcPts val="0"/>
              </a:spcAft>
              <a:buNone/>
            </a:pPr>
            <a:r>
              <a:rPr lang="da-DK" sz="1200">
                <a:solidFill>
                  <a:schemeClr val="tx1"/>
                </a:solidFill>
                <a:latin typeface="KBH Tekst" panose="00000500000000000000" pitchFamily="2" charset="0"/>
              </a:rPr>
              <a:t>Det er afgørende, at I afklare i egen organisation eller afdeling, hvad I ønsker at få ud af at anvende PRO. </a:t>
            </a:r>
            <a:br>
              <a:rPr lang="da-DK" sz="1200">
                <a:solidFill>
                  <a:schemeClr val="tx1"/>
                </a:solidFill>
                <a:latin typeface="KBH Tekst" panose="00000500000000000000" pitchFamily="2" charset="0"/>
              </a:rPr>
            </a:br>
            <a:r>
              <a:rPr lang="da-DK" sz="1200">
                <a:solidFill>
                  <a:schemeClr val="tx1"/>
                </a:solidFill>
                <a:latin typeface="KBH Tekst" panose="00000500000000000000" pitchFamily="2" charset="0"/>
              </a:rPr>
              <a:t>Nedenfor er der oplistet eksempler på formål med at anvende PRO.</a:t>
            </a:r>
          </a:p>
        </p:txBody>
      </p:sp>
      <p:sp>
        <p:nvSpPr>
          <p:cNvPr id="3" name="Pladsholder til slidenummer 2">
            <a:extLst>
              <a:ext uri="{FF2B5EF4-FFF2-40B4-BE49-F238E27FC236}">
                <a16:creationId xmlns:a16="http://schemas.microsoft.com/office/drawing/2014/main" id="{EA819D12-4E1D-4829-A9BD-FD96F1149AC3}"/>
              </a:ext>
            </a:extLst>
          </p:cNvPr>
          <p:cNvSpPr>
            <a:spLocks noGrp="1"/>
          </p:cNvSpPr>
          <p:nvPr>
            <p:ph type="sldNum" sz="quarter" idx="12"/>
          </p:nvPr>
        </p:nvSpPr>
        <p:spPr/>
        <p:txBody>
          <a:bodyPr/>
          <a:lstStyle/>
          <a:p>
            <a:fld id="{859873C9-BF5D-4A9A-BB31-45BBB7BABAF7}" type="slidenum">
              <a:rPr lang="da-DK" noProof="0" smtClean="0"/>
              <a:t>7</a:t>
            </a:fld>
            <a:endParaRPr lang="da-DK" noProof="0"/>
          </a:p>
        </p:txBody>
      </p:sp>
      <p:pic>
        <p:nvPicPr>
          <p:cNvPr id="23" name="Billede 22">
            <a:extLst>
              <a:ext uri="{FF2B5EF4-FFF2-40B4-BE49-F238E27FC236}">
                <a16:creationId xmlns:a16="http://schemas.microsoft.com/office/drawing/2014/main" id="{3157D72F-6450-4261-8C40-88FDC1A35F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6875" l="2222" r="97778">
                        <a14:foregroundMark x1="44444" y1="14844" x2="44444" y2="14844"/>
                        <a14:foregroundMark x1="33333" y1="96875" x2="33333" y2="96875"/>
                        <a14:foregroundMark x1="97778" y1="54688" x2="97778" y2="54688"/>
                        <a14:foregroundMark x1="74074" y1="781" x2="74074" y2="781"/>
                        <a14:foregroundMark x1="8148" y1="43750" x2="8148" y2="43750"/>
                        <a14:foregroundMark x1="2222" y1="50781" x2="2222" y2="50781"/>
                      </a14:backgroundRemoval>
                    </a14:imgEffect>
                    <a14:imgEffect>
                      <a14:brightnessContrast bright="-40000" contrast="40000"/>
                    </a14:imgEffect>
                  </a14:imgLayer>
                </a14:imgProps>
              </a:ext>
            </a:extLst>
          </a:blip>
          <a:stretch>
            <a:fillRect/>
          </a:stretch>
        </p:blipFill>
        <p:spPr>
          <a:xfrm>
            <a:off x="9386506" y="6047602"/>
            <a:ext cx="439549" cy="416758"/>
          </a:xfrm>
          <a:prstGeom prst="rect">
            <a:avLst/>
          </a:prstGeom>
        </p:spPr>
      </p:pic>
      <p:sp>
        <p:nvSpPr>
          <p:cNvPr id="27" name="Freeform 17">
            <a:extLst>
              <a:ext uri="{FF2B5EF4-FFF2-40B4-BE49-F238E27FC236}">
                <a16:creationId xmlns:a16="http://schemas.microsoft.com/office/drawing/2014/main" id="{EBF326DF-FCF1-4A25-BE19-7D2BC0BA2366}"/>
              </a:ext>
            </a:extLst>
          </p:cNvPr>
          <p:cNvSpPr>
            <a:spLocks noChangeAspect="1" noEditPoints="1"/>
          </p:cNvSpPr>
          <p:nvPr/>
        </p:nvSpPr>
        <p:spPr bwMode="auto">
          <a:xfrm>
            <a:off x="7193612" y="2143188"/>
            <a:ext cx="986140" cy="974219"/>
          </a:xfrm>
          <a:custGeom>
            <a:avLst/>
            <a:gdLst>
              <a:gd name="T0" fmla="*/ 1209 w 2466"/>
              <a:gd name="T1" fmla="*/ 703 h 2439"/>
              <a:gd name="T2" fmla="*/ 1209 w 2466"/>
              <a:gd name="T3" fmla="*/ 703 h 2439"/>
              <a:gd name="T4" fmla="*/ 728 w 2466"/>
              <a:gd name="T5" fmla="*/ 223 h 2439"/>
              <a:gd name="T6" fmla="*/ 728 w 2466"/>
              <a:gd name="T7" fmla="*/ 276 h 2439"/>
              <a:gd name="T8" fmla="*/ 1155 w 2466"/>
              <a:gd name="T9" fmla="*/ 703 h 2439"/>
              <a:gd name="T10" fmla="*/ 1209 w 2466"/>
              <a:gd name="T11" fmla="*/ 703 h 2439"/>
              <a:gd name="T12" fmla="*/ 1284 w 2466"/>
              <a:gd name="T13" fmla="*/ 1385 h 2439"/>
              <a:gd name="T14" fmla="*/ 1284 w 2466"/>
              <a:gd name="T15" fmla="*/ 1385 h 2439"/>
              <a:gd name="T16" fmla="*/ 1157 w 2466"/>
              <a:gd name="T17" fmla="*/ 1259 h 2439"/>
              <a:gd name="T18" fmla="*/ 1261 w 2466"/>
              <a:gd name="T19" fmla="*/ 1154 h 2439"/>
              <a:gd name="T20" fmla="*/ 1388 w 2466"/>
              <a:gd name="T21" fmla="*/ 1281 h 2439"/>
              <a:gd name="T22" fmla="*/ 1284 w 2466"/>
              <a:gd name="T23" fmla="*/ 1385 h 2439"/>
              <a:gd name="T24" fmla="*/ 2400 w 2466"/>
              <a:gd name="T25" fmla="*/ 2149 h 2439"/>
              <a:gd name="T26" fmla="*/ 2400 w 2466"/>
              <a:gd name="T27" fmla="*/ 2149 h 2439"/>
              <a:gd name="T28" fmla="*/ 1473 w 2466"/>
              <a:gd name="T29" fmla="*/ 1235 h 2439"/>
              <a:gd name="T30" fmla="*/ 1454 w 2466"/>
              <a:gd name="T31" fmla="*/ 1215 h 2439"/>
              <a:gd name="T32" fmla="*/ 1426 w 2466"/>
              <a:gd name="T33" fmla="*/ 1243 h 2439"/>
              <a:gd name="T34" fmla="*/ 1293 w 2466"/>
              <a:gd name="T35" fmla="*/ 1110 h 2439"/>
              <a:gd name="T36" fmla="*/ 1418 w 2466"/>
              <a:gd name="T37" fmla="*/ 709 h 2439"/>
              <a:gd name="T38" fmla="*/ 709 w 2466"/>
              <a:gd name="T39" fmla="*/ 0 h 2439"/>
              <a:gd name="T40" fmla="*/ 0 w 2466"/>
              <a:gd name="T41" fmla="*/ 709 h 2439"/>
              <a:gd name="T42" fmla="*/ 0 w 2466"/>
              <a:gd name="T43" fmla="*/ 736 h 2439"/>
              <a:gd name="T44" fmla="*/ 53 w 2466"/>
              <a:gd name="T45" fmla="*/ 736 h 2439"/>
              <a:gd name="T46" fmla="*/ 53 w 2466"/>
              <a:gd name="T47" fmla="*/ 709 h 2439"/>
              <a:gd name="T48" fmla="*/ 709 w 2466"/>
              <a:gd name="T49" fmla="*/ 53 h 2439"/>
              <a:gd name="T50" fmla="*/ 1365 w 2466"/>
              <a:gd name="T51" fmla="*/ 709 h 2439"/>
              <a:gd name="T52" fmla="*/ 709 w 2466"/>
              <a:gd name="T53" fmla="*/ 1365 h 2439"/>
              <a:gd name="T54" fmla="*/ 682 w 2466"/>
              <a:gd name="T55" fmla="*/ 1365 h 2439"/>
              <a:gd name="T56" fmla="*/ 682 w 2466"/>
              <a:gd name="T57" fmla="*/ 1418 h 2439"/>
              <a:gd name="T58" fmla="*/ 709 w 2466"/>
              <a:gd name="T59" fmla="*/ 1418 h 2439"/>
              <a:gd name="T60" fmla="*/ 1114 w 2466"/>
              <a:gd name="T61" fmla="*/ 1291 h 2439"/>
              <a:gd name="T62" fmla="*/ 1246 w 2466"/>
              <a:gd name="T63" fmla="*/ 1423 h 2439"/>
              <a:gd name="T64" fmla="*/ 1214 w 2466"/>
              <a:gd name="T65" fmla="*/ 1455 h 2439"/>
              <a:gd name="T66" fmla="*/ 1232 w 2466"/>
              <a:gd name="T67" fmla="*/ 1474 h 2439"/>
              <a:gd name="T68" fmla="*/ 2160 w 2466"/>
              <a:gd name="T69" fmla="*/ 2389 h 2439"/>
              <a:gd name="T70" fmla="*/ 2280 w 2466"/>
              <a:gd name="T71" fmla="*/ 2439 h 2439"/>
              <a:gd name="T72" fmla="*/ 2400 w 2466"/>
              <a:gd name="T73" fmla="*/ 2389 h 2439"/>
              <a:gd name="T74" fmla="*/ 2400 w 2466"/>
              <a:gd name="T75" fmla="*/ 2149 h 2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66" h="2439">
                <a:moveTo>
                  <a:pt x="1209" y="703"/>
                </a:moveTo>
                <a:lnTo>
                  <a:pt x="1209" y="703"/>
                </a:lnTo>
                <a:cubicBezTo>
                  <a:pt x="1209" y="438"/>
                  <a:pt x="993" y="223"/>
                  <a:pt x="728" y="223"/>
                </a:cubicBezTo>
                <a:lnTo>
                  <a:pt x="728" y="276"/>
                </a:lnTo>
                <a:cubicBezTo>
                  <a:pt x="964" y="276"/>
                  <a:pt x="1155" y="468"/>
                  <a:pt x="1155" y="703"/>
                </a:cubicBezTo>
                <a:lnTo>
                  <a:pt x="1209" y="703"/>
                </a:lnTo>
                <a:close/>
                <a:moveTo>
                  <a:pt x="1284" y="1385"/>
                </a:moveTo>
                <a:lnTo>
                  <a:pt x="1284" y="1385"/>
                </a:lnTo>
                <a:lnTo>
                  <a:pt x="1157" y="1259"/>
                </a:lnTo>
                <a:cubicBezTo>
                  <a:pt x="1195" y="1227"/>
                  <a:pt x="1230" y="1192"/>
                  <a:pt x="1261" y="1154"/>
                </a:cubicBezTo>
                <a:lnTo>
                  <a:pt x="1388" y="1281"/>
                </a:lnTo>
                <a:lnTo>
                  <a:pt x="1284" y="1385"/>
                </a:lnTo>
                <a:close/>
                <a:moveTo>
                  <a:pt x="2400" y="2149"/>
                </a:moveTo>
                <a:lnTo>
                  <a:pt x="2400" y="2149"/>
                </a:lnTo>
                <a:lnTo>
                  <a:pt x="1473" y="1235"/>
                </a:lnTo>
                <a:lnTo>
                  <a:pt x="1454" y="1215"/>
                </a:lnTo>
                <a:lnTo>
                  <a:pt x="1426" y="1243"/>
                </a:lnTo>
                <a:lnTo>
                  <a:pt x="1293" y="1110"/>
                </a:lnTo>
                <a:cubicBezTo>
                  <a:pt x="1372" y="996"/>
                  <a:pt x="1418" y="858"/>
                  <a:pt x="1418" y="709"/>
                </a:cubicBezTo>
                <a:cubicBezTo>
                  <a:pt x="1418" y="318"/>
                  <a:pt x="1100" y="0"/>
                  <a:pt x="709" y="0"/>
                </a:cubicBezTo>
                <a:cubicBezTo>
                  <a:pt x="318" y="0"/>
                  <a:pt x="0" y="318"/>
                  <a:pt x="0" y="709"/>
                </a:cubicBezTo>
                <a:lnTo>
                  <a:pt x="0" y="736"/>
                </a:lnTo>
                <a:lnTo>
                  <a:pt x="53" y="736"/>
                </a:lnTo>
                <a:lnTo>
                  <a:pt x="53" y="709"/>
                </a:lnTo>
                <a:cubicBezTo>
                  <a:pt x="53" y="347"/>
                  <a:pt x="347" y="53"/>
                  <a:pt x="709" y="53"/>
                </a:cubicBezTo>
                <a:cubicBezTo>
                  <a:pt x="1071" y="53"/>
                  <a:pt x="1365" y="347"/>
                  <a:pt x="1365" y="709"/>
                </a:cubicBezTo>
                <a:cubicBezTo>
                  <a:pt x="1365" y="1071"/>
                  <a:pt x="1071" y="1365"/>
                  <a:pt x="709" y="1365"/>
                </a:cubicBezTo>
                <a:lnTo>
                  <a:pt x="682" y="1365"/>
                </a:lnTo>
                <a:lnTo>
                  <a:pt x="682" y="1418"/>
                </a:lnTo>
                <a:lnTo>
                  <a:pt x="709" y="1418"/>
                </a:lnTo>
                <a:cubicBezTo>
                  <a:pt x="859" y="1418"/>
                  <a:pt x="999" y="1371"/>
                  <a:pt x="1114" y="1291"/>
                </a:cubicBezTo>
                <a:lnTo>
                  <a:pt x="1246" y="1423"/>
                </a:lnTo>
                <a:lnTo>
                  <a:pt x="1214" y="1455"/>
                </a:lnTo>
                <a:lnTo>
                  <a:pt x="1232" y="1474"/>
                </a:lnTo>
                <a:lnTo>
                  <a:pt x="2160" y="2389"/>
                </a:lnTo>
                <a:cubicBezTo>
                  <a:pt x="2193" y="2422"/>
                  <a:pt x="2237" y="2439"/>
                  <a:pt x="2280" y="2439"/>
                </a:cubicBezTo>
                <a:cubicBezTo>
                  <a:pt x="2323" y="2439"/>
                  <a:pt x="2367" y="2422"/>
                  <a:pt x="2400" y="2389"/>
                </a:cubicBezTo>
                <a:cubicBezTo>
                  <a:pt x="2466" y="2323"/>
                  <a:pt x="2466" y="2215"/>
                  <a:pt x="2400" y="2149"/>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aphicFrame>
        <p:nvGraphicFramePr>
          <p:cNvPr id="2" name="Objekt 1">
            <a:extLst>
              <a:ext uri="{FF2B5EF4-FFF2-40B4-BE49-F238E27FC236}">
                <a16:creationId xmlns:a16="http://schemas.microsoft.com/office/drawing/2014/main" id="{CA0CED84-7BDC-432A-8440-54F204125B13}"/>
              </a:ext>
            </a:extLst>
          </p:cNvPr>
          <p:cNvGraphicFramePr>
            <a:graphicFrameLocks noChangeAspect="1"/>
          </p:cNvGraphicFramePr>
          <p:nvPr>
            <p:extLst>
              <p:ext uri="{D42A27DB-BD31-4B8C-83A1-F6EECF244321}">
                <p14:modId xmlns:p14="http://schemas.microsoft.com/office/powerpoint/2010/main" val="1216241955"/>
              </p:ext>
            </p:extLst>
          </p:nvPr>
        </p:nvGraphicFramePr>
        <p:xfrm>
          <a:off x="10739438" y="6403975"/>
          <a:ext cx="381000" cy="771525"/>
        </p:xfrm>
        <a:graphic>
          <a:graphicData uri="http://schemas.openxmlformats.org/presentationml/2006/ole">
            <mc:AlternateContent xmlns:mc="http://schemas.openxmlformats.org/markup-compatibility/2006">
              <mc:Choice xmlns:v="urn:schemas-microsoft-com:vml" Requires="v">
                <p:oleObj spid="_x0000_s2051" name="Acrobat Document" showAsIcon="1" r:id="rId6" imgW="380880" imgH="771480" progId="AcroExch.Document.DC">
                  <p:embed/>
                </p:oleObj>
              </mc:Choice>
              <mc:Fallback>
                <p:oleObj name="Acrobat Document" showAsIcon="1" r:id="rId6" imgW="380880" imgH="771480" progId="AcroExch.Document.DC">
                  <p:embed/>
                  <p:pic>
                    <p:nvPicPr>
                      <p:cNvPr id="2" name="Objekt 1">
                        <a:extLst>
                          <a:ext uri="{FF2B5EF4-FFF2-40B4-BE49-F238E27FC236}">
                            <a16:creationId xmlns:a16="http://schemas.microsoft.com/office/drawing/2014/main" id="{CA0CED84-7BDC-432A-8440-54F204125B13}"/>
                          </a:ext>
                        </a:extLst>
                      </p:cNvPr>
                      <p:cNvPicPr/>
                      <p:nvPr/>
                    </p:nvPicPr>
                    <p:blipFill>
                      <a:blip r:embed="rId7"/>
                      <a:stretch>
                        <a:fillRect/>
                      </a:stretch>
                    </p:blipFill>
                    <p:spPr>
                      <a:xfrm>
                        <a:off x="10739438" y="6403975"/>
                        <a:ext cx="381000" cy="771525"/>
                      </a:xfrm>
                      <a:prstGeom prst="rect">
                        <a:avLst/>
                      </a:prstGeom>
                    </p:spPr>
                  </p:pic>
                </p:oleObj>
              </mc:Fallback>
            </mc:AlternateContent>
          </a:graphicData>
        </a:graphic>
      </p:graphicFrame>
    </p:spTree>
    <p:extLst>
      <p:ext uri="{BB962C8B-B14F-4D97-AF65-F5344CB8AC3E}">
        <p14:creationId xmlns:p14="http://schemas.microsoft.com/office/powerpoint/2010/main" val="4022100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0AA7071E-A95C-42F5-AE0C-3F1FA4966B57}"/>
              </a:ext>
            </a:extLst>
          </p:cNvPr>
          <p:cNvSpPr/>
          <p:nvPr/>
        </p:nvSpPr>
        <p:spPr>
          <a:xfrm>
            <a:off x="240145" y="0"/>
            <a:ext cx="2641600"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0" name="Rektangel 19">
            <a:extLst>
              <a:ext uri="{FF2B5EF4-FFF2-40B4-BE49-F238E27FC236}">
                <a16:creationId xmlns:a16="http://schemas.microsoft.com/office/drawing/2014/main" id="{372D3332-AD94-4B15-A2C4-35D440D70D67}"/>
              </a:ext>
            </a:extLst>
          </p:cNvPr>
          <p:cNvSpPr/>
          <p:nvPr/>
        </p:nvSpPr>
        <p:spPr>
          <a:xfrm>
            <a:off x="0" y="2038350"/>
            <a:ext cx="6648243" cy="481965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3" name="Pladsholder til indhold 2">
            <a:extLst>
              <a:ext uri="{FF2B5EF4-FFF2-40B4-BE49-F238E27FC236}">
                <a16:creationId xmlns:a16="http://schemas.microsoft.com/office/drawing/2014/main" id="{0923B520-428C-4F0E-8BCA-EA13B525999D}"/>
              </a:ext>
            </a:extLst>
          </p:cNvPr>
          <p:cNvSpPr txBox="1">
            <a:spLocks/>
          </p:cNvSpPr>
          <p:nvPr/>
        </p:nvSpPr>
        <p:spPr>
          <a:xfrm>
            <a:off x="72569" y="198690"/>
            <a:ext cx="12058136" cy="1334626"/>
          </a:xfrm>
          <a:prstGeom prst="rect">
            <a:avLst/>
          </a:prstGeom>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lang="da-DK" sz="1800" b="1">
                <a:solidFill>
                  <a:schemeClr val="tx1"/>
                </a:solidFill>
                <a:latin typeface="+mj-lt"/>
              </a:rPr>
              <a:t>Anbefaling 4: Hvordan sundhedsprofessionelle kan understøttes fagligt i at handle på en PRO besvarelse</a:t>
            </a: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lang="da-DK" sz="1200">
              <a:solidFill>
                <a:schemeClr val="tx1"/>
              </a:solidFill>
              <a:latin typeface="KBH Tekst" panose="00000500000000000000" pitchFamily="2" charset="0"/>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lang="da-DK" sz="1200">
                <a:solidFill>
                  <a:schemeClr val="tx1"/>
                </a:solidFill>
                <a:latin typeface="KBH Tekst" panose="00000500000000000000" pitchFamily="2" charset="0"/>
              </a:rPr>
              <a:t>En PRO besvarelse har ikke nogen værdi</a:t>
            </a: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 hvis den står alene. Værdien og effekten ved PRO opstår først, når den sundhedsprofessionelle går i dialog med patienten om besvarelsen og følger op.</a:t>
            </a:r>
            <a:endParaRPr lang="da-DK" sz="1200">
              <a:solidFill>
                <a:schemeClr val="tx1"/>
              </a:solidFill>
              <a:latin typeface="KBH Tekst" panose="00000500000000000000" pitchFamily="2" charset="0"/>
            </a:endParaRPr>
          </a:p>
          <a:p>
            <a:pPr marL="0" marR="0" lvl="0" indent="0" algn="l" defTabSz="914400" rtl="0" eaLnBrk="1" fontAlgn="auto" latinLnBrk="0" hangingPunct="1">
              <a:spcBef>
                <a:spcPts val="0"/>
              </a:spcBef>
              <a:spcAft>
                <a:spcPts val="300"/>
              </a:spcAft>
              <a:buClrTx/>
              <a:buSzTx/>
              <a:buFont typeface="Arial" panose="020B0604020202020204" pitchFamily="34" charset="0"/>
              <a:buNone/>
              <a:tabLst/>
              <a:defRPr/>
            </a:pPr>
            <a:r>
              <a:rPr lang="da-DK" sz="1200">
                <a:solidFill>
                  <a:schemeClr val="tx1"/>
                </a:solidFill>
                <a:latin typeface="KBH Tekst" panose="00000500000000000000" pitchFamily="2" charset="0"/>
              </a:rPr>
              <a:t>Det kan derfor være en god idé at afklare, hvordan de sundhedsprofessionelle kan understøttes fagligt i at følge op på alle PRO svarene. Nedenfor er der et eksempel på et v</a:t>
            </a:r>
            <a:r>
              <a:rPr kumimoji="0" lang="da-DK" sz="1200" b="0" i="0" u="none" strike="noStrike" kern="1200" cap="none" spc="0" normalizeH="0" baseline="0" noProof="0" err="1">
                <a:ln>
                  <a:noFill/>
                </a:ln>
                <a:solidFill>
                  <a:schemeClr val="tx1"/>
                </a:solidFill>
                <a:effectLst/>
                <a:uLnTx/>
                <a:uFillTx/>
                <a:latin typeface="KBH Tekst" panose="00000500000000000000" pitchFamily="2" charset="0"/>
                <a:ea typeface="+mn-ea"/>
                <a:cs typeface="+mn-cs"/>
              </a:rPr>
              <a:t>ærktøj</a:t>
            </a:r>
            <a:r>
              <a:rPr kumimoji="0" lang="da-DK" sz="1200" b="0" i="0" u="none" strike="noStrike" kern="1200" cap="none" spc="0" normalizeH="0" baseline="0" noProof="0">
                <a:ln>
                  <a:noFill/>
                </a:ln>
                <a:solidFill>
                  <a:schemeClr val="tx1"/>
                </a:solidFill>
                <a:effectLst/>
                <a:uLnTx/>
                <a:uFillTx/>
                <a:latin typeface="KBH Tekst" panose="00000500000000000000" pitchFamily="2" charset="0"/>
                <a:ea typeface="+mn-ea"/>
                <a:cs typeface="+mn-cs"/>
              </a:rPr>
              <a:t>, der kan understøtte sundhedsprofessionelle i at følge op og handle på PRO besvarelsen. </a:t>
            </a:r>
          </a:p>
        </p:txBody>
      </p:sp>
      <p:sp>
        <p:nvSpPr>
          <p:cNvPr id="24" name="Tekstfelt 23">
            <a:extLst>
              <a:ext uri="{FF2B5EF4-FFF2-40B4-BE49-F238E27FC236}">
                <a16:creationId xmlns:a16="http://schemas.microsoft.com/office/drawing/2014/main" id="{7CAC00EF-D05D-49F7-B25A-9ED90348853A}"/>
              </a:ext>
            </a:extLst>
          </p:cNvPr>
          <p:cNvSpPr txBox="1"/>
          <p:nvPr/>
        </p:nvSpPr>
        <p:spPr>
          <a:xfrm>
            <a:off x="395703" y="2277135"/>
            <a:ext cx="6252540" cy="4578176"/>
          </a:xfrm>
          <a:prstGeom prst="rect">
            <a:avLst/>
          </a:prstGeom>
          <a:noFill/>
        </p:spPr>
        <p:txBody>
          <a:bodyPr wrap="square">
            <a:spAutoFit/>
          </a:bodyPr>
          <a:lstStyle/>
          <a:p>
            <a:pPr>
              <a:lnSpc>
                <a:spcPct val="150000"/>
              </a:lnSpc>
            </a:pPr>
            <a:r>
              <a:rPr lang="da-DK" sz="1100" b="1" noProof="0">
                <a:latin typeface="KBH Tekst" panose="00000500000000000000" pitchFamily="2" charset="0"/>
              </a:rPr>
              <a:t>Forskere og sundhedsprofessionelle fortæller om at handle på PRO besvarelsen</a:t>
            </a:r>
            <a:r>
              <a:rPr lang="da-DK" sz="1100" baseline="30000">
                <a:latin typeface="KBH Tekst" panose="00000500000000000000" pitchFamily="2" charset="0"/>
              </a:rPr>
              <a:t>1</a:t>
            </a:r>
            <a:endParaRPr lang="da-DK" sz="1100" b="1" noProof="0">
              <a:latin typeface="KBH Tekst" panose="00000500000000000000" pitchFamily="2" charset="0"/>
            </a:endParaRPr>
          </a:p>
          <a:p>
            <a:pPr>
              <a:lnSpc>
                <a:spcPct val="150000"/>
              </a:lnSpc>
            </a:pPr>
            <a:endParaRPr lang="da-DK" sz="1100" i="1">
              <a:latin typeface="KBH Tekst" panose="00000500000000000000" pitchFamily="2" charset="0"/>
            </a:endParaRPr>
          </a:p>
          <a:p>
            <a:pPr>
              <a:lnSpc>
                <a:spcPct val="150000"/>
              </a:lnSpc>
            </a:pPr>
            <a:r>
              <a:rPr lang="da-DK" sz="1100" i="1" noProof="0">
                <a:latin typeface="KBH Tekst" panose="00000500000000000000" pitchFamily="2" charset="0"/>
              </a:rPr>
              <a:t>”For at spørgeskemaet kan have den ønskede gavn for behandlingen/forløbet er det afgørende, at den sundhedsprofessionelle er understøttet i at følge op og handle på de forskellige emner, der belyses af PRO-data”</a:t>
            </a:r>
            <a:r>
              <a:rPr lang="da-DK" sz="1100" baseline="30000">
                <a:latin typeface="KBH Tekst" panose="00000500000000000000" pitchFamily="2" charset="0"/>
              </a:rPr>
              <a:t> </a:t>
            </a:r>
            <a:r>
              <a:rPr lang="da-DK" sz="800" baseline="30000">
                <a:latin typeface="KBH Tekst" panose="00000500000000000000" pitchFamily="2" charset="0"/>
              </a:rPr>
              <a:t>4</a:t>
            </a:r>
          </a:p>
          <a:p>
            <a:pPr>
              <a:lnSpc>
                <a:spcPct val="150000"/>
              </a:lnSpc>
            </a:pPr>
            <a:endParaRPr lang="da-DK" sz="1100" i="1" noProof="0">
              <a:latin typeface="KBH Tekst" panose="00000500000000000000" pitchFamily="2" charset="0"/>
            </a:endParaRPr>
          </a:p>
          <a:p>
            <a:pPr>
              <a:lnSpc>
                <a:spcPct val="150000"/>
              </a:lnSpc>
            </a:pPr>
            <a:r>
              <a:rPr lang="da-DK" sz="1100" i="1">
                <a:latin typeface="KBH Tekst" panose="00000500000000000000" pitchFamily="2" charset="0"/>
              </a:rPr>
              <a:t>”Derfor er der udviklet en digital løsning, som indeholder hjælpespørgsmål til at følge op på de forskellige problemområder fra blodsukkerregulering til sexologiske problemstillinger i dialogen med borgeren”</a:t>
            </a:r>
            <a:r>
              <a:rPr lang="da-DK" sz="1100" baseline="30000">
                <a:latin typeface="KBH Tekst" panose="00000500000000000000" pitchFamily="2" charset="0"/>
              </a:rPr>
              <a:t> </a:t>
            </a:r>
            <a:r>
              <a:rPr lang="da-DK" sz="800" baseline="30000">
                <a:latin typeface="KBH Tekst" panose="00000500000000000000" pitchFamily="2" charset="0"/>
              </a:rPr>
              <a:t>4</a:t>
            </a:r>
          </a:p>
          <a:p>
            <a:pPr>
              <a:lnSpc>
                <a:spcPct val="150000"/>
              </a:lnSpc>
            </a:pPr>
            <a:endParaRPr lang="da-DK" sz="1100" i="1" noProof="0">
              <a:latin typeface="KBH Tekst" panose="00000500000000000000" pitchFamily="2" charset="0"/>
            </a:endParaRPr>
          </a:p>
          <a:p>
            <a:pPr>
              <a:lnSpc>
                <a:spcPct val="150000"/>
              </a:lnSpc>
            </a:pPr>
            <a:r>
              <a:rPr lang="da-DK" sz="1100" i="1">
                <a:latin typeface="KBH Tekst" panose="00000500000000000000" pitchFamily="2" charset="0"/>
              </a:rPr>
              <a:t>”Desuden er der på flere pilotafprøvningssteder indbygget et digitalt katalog med handlemuligheder i den digitale PRO-løsning med idéer til indsatser i egen organisation, henvisning til psykolog og henvisning til Diabetesforeningens tilbud”</a:t>
            </a:r>
            <a:r>
              <a:rPr lang="da-DK" sz="1100" baseline="30000">
                <a:latin typeface="KBH Tekst" panose="00000500000000000000" pitchFamily="2" charset="0"/>
              </a:rPr>
              <a:t> </a:t>
            </a:r>
            <a:r>
              <a:rPr lang="da-DK" sz="800" baseline="30000">
                <a:latin typeface="KBH Tekst" panose="00000500000000000000" pitchFamily="2" charset="0"/>
              </a:rPr>
              <a:t>4</a:t>
            </a:r>
          </a:p>
          <a:p>
            <a:pPr>
              <a:lnSpc>
                <a:spcPct val="150000"/>
              </a:lnSpc>
            </a:pPr>
            <a:endParaRPr lang="da-DK" sz="1100" i="1">
              <a:latin typeface="KBH Tekst" panose="00000500000000000000" pitchFamily="2" charset="0"/>
            </a:endParaRPr>
          </a:p>
          <a:p>
            <a:pPr>
              <a:lnSpc>
                <a:spcPct val="150000"/>
              </a:lnSpc>
            </a:pPr>
            <a:r>
              <a:rPr lang="da-DK" sz="1100" i="1">
                <a:latin typeface="KBH Tekst" panose="00000500000000000000" pitchFamily="2" charset="0"/>
              </a:rPr>
              <a:t>”Både hjælpespørgsmål og handlemuligheder sikrer en ensartet tilgang til borgeren”</a:t>
            </a:r>
            <a:r>
              <a:rPr lang="da-DK" sz="1100" baseline="30000">
                <a:latin typeface="KBH Tekst" panose="00000500000000000000" pitchFamily="2" charset="0"/>
              </a:rPr>
              <a:t> </a:t>
            </a:r>
            <a:r>
              <a:rPr lang="da-DK" sz="800" baseline="30000">
                <a:latin typeface="KBH Tekst" panose="00000500000000000000" pitchFamily="2" charset="0"/>
              </a:rPr>
              <a:t>4</a:t>
            </a:r>
          </a:p>
          <a:p>
            <a:pPr algn="r"/>
            <a:endParaRPr lang="da-DK" sz="800">
              <a:latin typeface="KBH Tekst" panose="00000500000000000000" pitchFamily="2" charset="0"/>
            </a:endParaRPr>
          </a:p>
          <a:p>
            <a:pPr algn="r"/>
            <a:r>
              <a:rPr lang="da-DK" sz="800">
                <a:latin typeface="KBH Tekst" panose="00000500000000000000" pitchFamily="2" charset="0"/>
              </a:rPr>
              <a:t>Citater fra artikel </a:t>
            </a:r>
            <a:r>
              <a:rPr lang="da-DK" sz="800" i="1">
                <a:latin typeface="KBH Tekst" panose="00000500000000000000" pitchFamily="2" charset="0"/>
              </a:rPr>
              <a:t>PRO - sætter patientens behov i centrum</a:t>
            </a:r>
            <a:r>
              <a:rPr lang="da-DK" sz="800">
                <a:latin typeface="KBH Tekst" panose="00000500000000000000" pitchFamily="2" charset="0"/>
              </a:rPr>
              <a:t>,</a:t>
            </a:r>
            <a:br>
              <a:rPr lang="da-DK" sz="800">
                <a:latin typeface="KBH Tekst" panose="00000500000000000000" pitchFamily="2" charset="0"/>
              </a:rPr>
            </a:br>
            <a:r>
              <a:rPr lang="da-DK" sz="800">
                <a:latin typeface="KBH Tekst" panose="00000500000000000000" pitchFamily="2" charset="0"/>
              </a:rPr>
              <a:t>C. Glümer, S. E. Skovlund og N. Ejskjær.</a:t>
            </a:r>
            <a:br>
              <a:rPr lang="da-DK" sz="800">
                <a:latin typeface="KBH Tekst" panose="00000500000000000000" pitchFamily="2" charset="0"/>
              </a:rPr>
            </a:br>
            <a:endParaRPr lang="da-DK" sz="800" noProof="0">
              <a:latin typeface="KBH Tekst" panose="00000500000000000000" pitchFamily="2" charset="0"/>
            </a:endParaRPr>
          </a:p>
          <a:p>
            <a:pPr>
              <a:lnSpc>
                <a:spcPct val="150000"/>
              </a:lnSpc>
            </a:pPr>
            <a:endParaRPr lang="da-DK" sz="900" i="1" noProof="0">
              <a:latin typeface="KBH Tekst" panose="00000500000000000000" pitchFamily="2" charset="0"/>
            </a:endParaRPr>
          </a:p>
        </p:txBody>
      </p:sp>
      <p:sp>
        <p:nvSpPr>
          <p:cNvPr id="25" name="Rektangel 24">
            <a:extLst>
              <a:ext uri="{FF2B5EF4-FFF2-40B4-BE49-F238E27FC236}">
                <a16:creationId xmlns:a16="http://schemas.microsoft.com/office/drawing/2014/main" id="{7B7E6452-D230-4F9F-AE94-8E06255EAEC8}"/>
              </a:ext>
            </a:extLst>
          </p:cNvPr>
          <p:cNvSpPr/>
          <p:nvPr/>
        </p:nvSpPr>
        <p:spPr>
          <a:xfrm>
            <a:off x="7373923" y="3713504"/>
            <a:ext cx="4564077" cy="68400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6" name="Tekstfelt 25">
            <a:extLst>
              <a:ext uri="{FF2B5EF4-FFF2-40B4-BE49-F238E27FC236}">
                <a16:creationId xmlns:a16="http://schemas.microsoft.com/office/drawing/2014/main" id="{4B288253-E408-4046-9FB6-9309827A57CD}"/>
              </a:ext>
            </a:extLst>
          </p:cNvPr>
          <p:cNvSpPr txBox="1"/>
          <p:nvPr/>
        </p:nvSpPr>
        <p:spPr>
          <a:xfrm>
            <a:off x="8120176" y="3852694"/>
            <a:ext cx="3814744" cy="577081"/>
          </a:xfrm>
          <a:prstGeom prst="rect">
            <a:avLst/>
          </a:prstGeom>
          <a:noFill/>
          <a:ln>
            <a:noFill/>
          </a:ln>
        </p:spPr>
        <p:txBody>
          <a:bodyPr wrap="square">
            <a:spAutoFit/>
          </a:bodyPr>
          <a:lstStyle/>
          <a:p>
            <a:r>
              <a:rPr lang="da-DK" sz="1050">
                <a:latin typeface="KBH Tekst" panose="00000500000000000000" pitchFamily="2" charset="0"/>
              </a:rPr>
              <a:t>Se video om værktøjet ”handlemuligheder”</a:t>
            </a:r>
          </a:p>
          <a:p>
            <a:r>
              <a:rPr lang="da-DK" sz="1050">
                <a:latin typeface="KBH Tekst" panose="00000500000000000000" pitchFamily="2" charset="0"/>
                <a:hlinkClick r:id="rId4"/>
              </a:rPr>
              <a:t>Klik på linket her</a:t>
            </a:r>
            <a:endParaRPr lang="da-DK" sz="1050">
              <a:latin typeface="KBH Tekst" panose="00000500000000000000" pitchFamily="2" charset="0"/>
            </a:endParaRPr>
          </a:p>
          <a:p>
            <a:r>
              <a:rPr lang="da-DK" sz="1050">
                <a:latin typeface="KBH Tekst" panose="00000500000000000000" pitchFamily="2" charset="0"/>
              </a:rPr>
              <a:t> </a:t>
            </a:r>
          </a:p>
        </p:txBody>
      </p:sp>
      <p:sp>
        <p:nvSpPr>
          <p:cNvPr id="27" name="Rektangel 26">
            <a:extLst>
              <a:ext uri="{FF2B5EF4-FFF2-40B4-BE49-F238E27FC236}">
                <a16:creationId xmlns:a16="http://schemas.microsoft.com/office/drawing/2014/main" id="{26F9D133-7A25-48D0-BE06-1E75A5052ADC}"/>
              </a:ext>
            </a:extLst>
          </p:cNvPr>
          <p:cNvSpPr/>
          <p:nvPr/>
        </p:nvSpPr>
        <p:spPr>
          <a:xfrm>
            <a:off x="7370843" y="2577916"/>
            <a:ext cx="4564077" cy="68400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8" name="Tekstfelt 27">
            <a:extLst>
              <a:ext uri="{FF2B5EF4-FFF2-40B4-BE49-F238E27FC236}">
                <a16:creationId xmlns:a16="http://schemas.microsoft.com/office/drawing/2014/main" id="{ECDD7DC5-C364-4688-94D8-8EDC1F16F72C}"/>
              </a:ext>
            </a:extLst>
          </p:cNvPr>
          <p:cNvSpPr txBox="1"/>
          <p:nvPr/>
        </p:nvSpPr>
        <p:spPr>
          <a:xfrm>
            <a:off x="8120175" y="2812322"/>
            <a:ext cx="4010530" cy="253916"/>
          </a:xfrm>
          <a:prstGeom prst="rect">
            <a:avLst/>
          </a:prstGeom>
          <a:noFill/>
          <a:ln>
            <a:noFill/>
          </a:ln>
        </p:spPr>
        <p:txBody>
          <a:bodyPr wrap="square">
            <a:spAutoFit/>
          </a:bodyPr>
          <a:lstStyle/>
          <a:p>
            <a:r>
              <a:rPr lang="da-DK" sz="1050">
                <a:latin typeface="KBH Tekst" panose="00000500000000000000" pitchFamily="2" charset="0"/>
              </a:rPr>
              <a:t>Se fx værktøjet ”hjælpespørgsmål”</a:t>
            </a:r>
          </a:p>
        </p:txBody>
      </p:sp>
      <p:pic>
        <p:nvPicPr>
          <p:cNvPr id="31" name="Grafik 30" descr="Videokamera kontur">
            <a:hlinkClick r:id="rId5"/>
            <a:extLst>
              <a:ext uri="{FF2B5EF4-FFF2-40B4-BE49-F238E27FC236}">
                <a16:creationId xmlns:a16="http://schemas.microsoft.com/office/drawing/2014/main" id="{57430D73-4054-4CFF-91D9-D04CCABD5C5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466926" y="3750448"/>
            <a:ext cx="560246" cy="560246"/>
          </a:xfrm>
          <a:prstGeom prst="rect">
            <a:avLst/>
          </a:prstGeom>
        </p:spPr>
      </p:pic>
      <p:pic>
        <p:nvPicPr>
          <p:cNvPr id="32" name="Billede 31">
            <a:extLst>
              <a:ext uri="{FF2B5EF4-FFF2-40B4-BE49-F238E27FC236}">
                <a16:creationId xmlns:a16="http://schemas.microsoft.com/office/drawing/2014/main" id="{1F61053B-03CC-4452-8129-8C6C984F2F5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6875" l="2222" r="97778">
                        <a14:foregroundMark x1="44444" y1="14844" x2="44444" y2="14844"/>
                        <a14:foregroundMark x1="33333" y1="96875" x2="33333" y2="96875"/>
                        <a14:foregroundMark x1="97778" y1="54688" x2="97778" y2="54688"/>
                        <a14:foregroundMark x1="74074" y1="781" x2="74074" y2="781"/>
                        <a14:foregroundMark x1="8148" y1="43750" x2="8148" y2="43750"/>
                        <a14:foregroundMark x1="2222" y1="50781" x2="2222" y2="50781"/>
                      </a14:backgroundRemoval>
                    </a14:imgEffect>
                    <a14:imgEffect>
                      <a14:brightnessContrast bright="-40000" contrast="40000"/>
                    </a14:imgEffect>
                  </a14:imgLayer>
                </a14:imgProps>
              </a:ext>
            </a:extLst>
          </a:blip>
          <a:stretch>
            <a:fillRect/>
          </a:stretch>
        </p:blipFill>
        <p:spPr>
          <a:xfrm>
            <a:off x="7466926" y="2742287"/>
            <a:ext cx="439549" cy="416758"/>
          </a:xfrm>
          <a:prstGeom prst="rect">
            <a:avLst/>
          </a:prstGeom>
        </p:spPr>
      </p:pic>
      <p:graphicFrame>
        <p:nvGraphicFramePr>
          <p:cNvPr id="3" name="Objekt 2">
            <a:extLst>
              <a:ext uri="{FF2B5EF4-FFF2-40B4-BE49-F238E27FC236}">
                <a16:creationId xmlns:a16="http://schemas.microsoft.com/office/drawing/2014/main" id="{1D7D0C50-5E25-462A-BADF-E4015C263B40}"/>
              </a:ext>
            </a:extLst>
          </p:cNvPr>
          <p:cNvGraphicFramePr>
            <a:graphicFrameLocks noChangeAspect="1"/>
          </p:cNvGraphicFramePr>
          <p:nvPr>
            <p:extLst>
              <p:ext uri="{D42A27DB-BD31-4B8C-83A1-F6EECF244321}">
                <p14:modId xmlns:p14="http://schemas.microsoft.com/office/powerpoint/2010/main" val="421367627"/>
              </p:ext>
            </p:extLst>
          </p:nvPr>
        </p:nvGraphicFramePr>
        <p:xfrm>
          <a:off x="11171238" y="2843213"/>
          <a:ext cx="330200" cy="698500"/>
        </p:xfrm>
        <a:graphic>
          <a:graphicData uri="http://schemas.openxmlformats.org/presentationml/2006/ole">
            <mc:AlternateContent xmlns:mc="http://schemas.openxmlformats.org/markup-compatibility/2006">
              <mc:Choice xmlns:v="urn:schemas-microsoft-com:vml" Requires="v">
                <p:oleObj spid="_x0000_s3075" name="Acrobat Document" showAsIcon="1" r:id="rId10" imgW="329760" imgH="698400" progId="AcroExch.Document.DC">
                  <p:embed/>
                </p:oleObj>
              </mc:Choice>
              <mc:Fallback>
                <p:oleObj name="Acrobat Document" showAsIcon="1" r:id="rId10" imgW="329760" imgH="698400" progId="AcroExch.Document.DC">
                  <p:embed/>
                  <p:pic>
                    <p:nvPicPr>
                      <p:cNvPr id="3" name="Objekt 2">
                        <a:extLst>
                          <a:ext uri="{FF2B5EF4-FFF2-40B4-BE49-F238E27FC236}">
                            <a16:creationId xmlns:a16="http://schemas.microsoft.com/office/drawing/2014/main" id="{1D7D0C50-5E25-462A-BADF-E4015C263B40}"/>
                          </a:ext>
                        </a:extLst>
                      </p:cNvPr>
                      <p:cNvPicPr/>
                      <p:nvPr/>
                    </p:nvPicPr>
                    <p:blipFill>
                      <a:blip r:embed="rId11"/>
                      <a:stretch>
                        <a:fillRect/>
                      </a:stretch>
                    </p:blipFill>
                    <p:spPr>
                      <a:xfrm>
                        <a:off x="11171238" y="2843213"/>
                        <a:ext cx="330200" cy="698500"/>
                      </a:xfrm>
                      <a:prstGeom prst="rect">
                        <a:avLst/>
                      </a:prstGeom>
                    </p:spPr>
                  </p:pic>
                </p:oleObj>
              </mc:Fallback>
            </mc:AlternateContent>
          </a:graphicData>
        </a:graphic>
      </p:graphicFrame>
    </p:spTree>
    <p:extLst>
      <p:ext uri="{BB962C8B-B14F-4D97-AF65-F5344CB8AC3E}">
        <p14:creationId xmlns:p14="http://schemas.microsoft.com/office/powerpoint/2010/main" val="3817848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AE7736B-0239-490B-B2BE-72C5321C6C01}"/>
              </a:ext>
            </a:extLst>
          </p:cNvPr>
          <p:cNvSpPr/>
          <p:nvPr/>
        </p:nvSpPr>
        <p:spPr>
          <a:xfrm>
            <a:off x="240145" y="0"/>
            <a:ext cx="2641600" cy="665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 name="Pladsholder til slidenummer 3">
            <a:extLst>
              <a:ext uri="{FF2B5EF4-FFF2-40B4-BE49-F238E27FC236}">
                <a16:creationId xmlns:a16="http://schemas.microsoft.com/office/drawing/2014/main" id="{995776FB-865C-4F7C-AA9D-A3E96FD517E3}"/>
              </a:ext>
            </a:extLst>
          </p:cNvPr>
          <p:cNvSpPr>
            <a:spLocks noGrp="1"/>
          </p:cNvSpPr>
          <p:nvPr>
            <p:ph type="sldNum" sz="quarter" idx="12"/>
          </p:nvPr>
        </p:nvSpPr>
        <p:spPr/>
        <p:txBody>
          <a:bodyPr/>
          <a:lstStyle/>
          <a:p>
            <a:fld id="{24C8C45C-947F-4981-8B3F-4F32E973C901}" type="slidenum">
              <a:rPr lang="da-DK" smtClean="0"/>
              <a:pPr/>
              <a:t>9</a:t>
            </a:fld>
            <a:endParaRPr lang="da-DK"/>
          </a:p>
        </p:txBody>
      </p:sp>
      <p:sp>
        <p:nvSpPr>
          <p:cNvPr id="32" name="Rektangel 31">
            <a:extLst>
              <a:ext uri="{FF2B5EF4-FFF2-40B4-BE49-F238E27FC236}">
                <a16:creationId xmlns:a16="http://schemas.microsoft.com/office/drawing/2014/main" id="{B340BF56-4036-4F67-922A-B1085BA248E8}"/>
              </a:ext>
            </a:extLst>
          </p:cNvPr>
          <p:cNvSpPr/>
          <p:nvPr/>
        </p:nvSpPr>
        <p:spPr>
          <a:xfrm>
            <a:off x="5079633" y="2439650"/>
            <a:ext cx="7107228" cy="86400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pic>
        <p:nvPicPr>
          <p:cNvPr id="33" name="Billede 32">
            <a:extLst>
              <a:ext uri="{FF2B5EF4-FFF2-40B4-BE49-F238E27FC236}">
                <a16:creationId xmlns:a16="http://schemas.microsoft.com/office/drawing/2014/main" id="{2E1A92F0-B648-4F2F-9D5E-332E28B0E9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6875" l="2222" r="97778">
                        <a14:foregroundMark x1="44444" y1="14844" x2="44444" y2="14844"/>
                        <a14:foregroundMark x1="33333" y1="96875" x2="33333" y2="96875"/>
                        <a14:foregroundMark x1="97778" y1="54688" x2="97778" y2="54688"/>
                        <a14:foregroundMark x1="74074" y1="781" x2="74074" y2="781"/>
                        <a14:foregroundMark x1="8148" y1="43750" x2="8148" y2="43750"/>
                        <a14:foregroundMark x1="2222" y1="50781" x2="2222" y2="50781"/>
                      </a14:backgroundRemoval>
                    </a14:imgEffect>
                    <a14:imgEffect>
                      <a14:brightnessContrast bright="-40000" contrast="40000"/>
                    </a14:imgEffect>
                  </a14:imgLayer>
                </a14:imgProps>
              </a:ext>
            </a:extLst>
          </a:blip>
          <a:stretch>
            <a:fillRect/>
          </a:stretch>
        </p:blipFill>
        <p:spPr>
          <a:xfrm>
            <a:off x="5171718" y="2663271"/>
            <a:ext cx="439549" cy="416758"/>
          </a:xfrm>
          <a:prstGeom prst="rect">
            <a:avLst/>
          </a:prstGeom>
        </p:spPr>
      </p:pic>
      <p:sp>
        <p:nvSpPr>
          <p:cNvPr id="34" name="Rektangel 33">
            <a:extLst>
              <a:ext uri="{FF2B5EF4-FFF2-40B4-BE49-F238E27FC236}">
                <a16:creationId xmlns:a16="http://schemas.microsoft.com/office/drawing/2014/main" id="{FA8D1D56-9841-4BF7-B673-311360018E46}"/>
              </a:ext>
            </a:extLst>
          </p:cNvPr>
          <p:cNvSpPr/>
          <p:nvPr/>
        </p:nvSpPr>
        <p:spPr>
          <a:xfrm>
            <a:off x="5076954" y="4399282"/>
            <a:ext cx="7107228" cy="86400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37" name="Tekstfelt 36">
            <a:extLst>
              <a:ext uri="{FF2B5EF4-FFF2-40B4-BE49-F238E27FC236}">
                <a16:creationId xmlns:a16="http://schemas.microsoft.com/office/drawing/2014/main" id="{6374B0B1-C659-47E6-A4DE-1B248AFDD07B}"/>
              </a:ext>
            </a:extLst>
          </p:cNvPr>
          <p:cNvSpPr txBox="1"/>
          <p:nvPr/>
        </p:nvSpPr>
        <p:spPr>
          <a:xfrm>
            <a:off x="5703351" y="2573176"/>
            <a:ext cx="7419612" cy="630942"/>
          </a:xfrm>
          <a:prstGeom prst="rect">
            <a:avLst/>
          </a:prstGeom>
          <a:noFill/>
          <a:ln>
            <a:noFill/>
          </a:ln>
        </p:spPr>
        <p:txBody>
          <a:bodyPr wrap="square">
            <a:spAutoFit/>
          </a:bodyPr>
          <a:lstStyle/>
          <a:p>
            <a:r>
              <a:rPr lang="da-DK" sz="1400" b="1">
                <a:latin typeface="KBH Tekst" panose="00000500000000000000" pitchFamily="2" charset="0"/>
              </a:rPr>
              <a:t>Første møde: helikopter-præsentation: </a:t>
            </a:r>
          </a:p>
          <a:p>
            <a:r>
              <a:rPr lang="da-DK" sz="1050">
                <a:latin typeface="KBH Tekst" panose="00000500000000000000" pitchFamily="2" charset="0"/>
              </a:rPr>
              <a:t>- Fortæl medarbejderne om: hvad er PRO, og hvad er værdien ved at anvende PRO  </a:t>
            </a:r>
          </a:p>
          <a:p>
            <a:r>
              <a:rPr lang="da-DK" sz="1050">
                <a:latin typeface="KBH Tekst" panose="00000500000000000000" pitchFamily="2" charset="0"/>
              </a:rPr>
              <a:t>– Hent fx inspiration fra denne præsentation om PRO</a:t>
            </a:r>
          </a:p>
        </p:txBody>
      </p:sp>
      <p:sp>
        <p:nvSpPr>
          <p:cNvPr id="38" name="Tekstfelt 37">
            <a:extLst>
              <a:ext uri="{FF2B5EF4-FFF2-40B4-BE49-F238E27FC236}">
                <a16:creationId xmlns:a16="http://schemas.microsoft.com/office/drawing/2014/main" id="{80AB0AF2-D769-4C3C-B48A-8AF9DFE3CAFB}"/>
              </a:ext>
            </a:extLst>
          </p:cNvPr>
          <p:cNvSpPr txBox="1"/>
          <p:nvPr/>
        </p:nvSpPr>
        <p:spPr>
          <a:xfrm>
            <a:off x="5703351" y="4587858"/>
            <a:ext cx="6970959" cy="469359"/>
          </a:xfrm>
          <a:prstGeom prst="rect">
            <a:avLst/>
          </a:prstGeom>
          <a:noFill/>
          <a:ln>
            <a:noFill/>
          </a:ln>
        </p:spPr>
        <p:txBody>
          <a:bodyPr wrap="square">
            <a:spAutoFit/>
          </a:bodyPr>
          <a:lstStyle/>
          <a:p>
            <a:r>
              <a:rPr lang="da-DK" sz="1400" b="1">
                <a:latin typeface="KBH Tekst" panose="00000500000000000000" pitchFamily="2" charset="0"/>
              </a:rPr>
              <a:t>Tredje møde: vis PRO it-værktøjet</a:t>
            </a:r>
          </a:p>
          <a:p>
            <a:r>
              <a:rPr lang="da-DK" sz="1050">
                <a:latin typeface="KBH Tekst" panose="00000500000000000000" pitchFamily="2" charset="0"/>
              </a:rPr>
              <a:t>– Vis it-værktøjet frem tidligt i processen for at afmystificere hvad det er</a:t>
            </a:r>
          </a:p>
        </p:txBody>
      </p:sp>
      <p:sp>
        <p:nvSpPr>
          <p:cNvPr id="25" name="Rektangel 24">
            <a:extLst>
              <a:ext uri="{FF2B5EF4-FFF2-40B4-BE49-F238E27FC236}">
                <a16:creationId xmlns:a16="http://schemas.microsoft.com/office/drawing/2014/main" id="{D72606A3-CEAA-452A-BC3D-EC63FA44F7B1}"/>
              </a:ext>
            </a:extLst>
          </p:cNvPr>
          <p:cNvSpPr/>
          <p:nvPr/>
        </p:nvSpPr>
        <p:spPr>
          <a:xfrm>
            <a:off x="5076954" y="5379098"/>
            <a:ext cx="7107228" cy="86400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7" name="Tekstfelt 26">
            <a:extLst>
              <a:ext uri="{FF2B5EF4-FFF2-40B4-BE49-F238E27FC236}">
                <a16:creationId xmlns:a16="http://schemas.microsoft.com/office/drawing/2014/main" id="{A84F8037-836B-4578-840B-4E7CE7C3815D}"/>
              </a:ext>
            </a:extLst>
          </p:cNvPr>
          <p:cNvSpPr txBox="1"/>
          <p:nvPr/>
        </p:nvSpPr>
        <p:spPr>
          <a:xfrm>
            <a:off x="5703351" y="5567849"/>
            <a:ext cx="6177757" cy="630942"/>
          </a:xfrm>
          <a:prstGeom prst="rect">
            <a:avLst/>
          </a:prstGeom>
          <a:noFill/>
          <a:ln>
            <a:noFill/>
          </a:ln>
        </p:spPr>
        <p:txBody>
          <a:bodyPr wrap="square">
            <a:spAutoFit/>
          </a:bodyPr>
          <a:lstStyle/>
          <a:p>
            <a:r>
              <a:rPr lang="da-DK" sz="1400" b="1">
                <a:latin typeface="KBH Tekst" panose="00000500000000000000" pitchFamily="2" charset="0"/>
              </a:rPr>
              <a:t>Tredje/fjerde møde: invitér </a:t>
            </a:r>
            <a:r>
              <a:rPr lang="da-DK" sz="1400" b="1">
                <a:solidFill>
                  <a:schemeClr val="tx1"/>
                </a:solidFill>
                <a:latin typeface="KBH Tekst" panose="00000500000000000000" pitchFamily="2" charset="0"/>
              </a:rPr>
              <a:t>en sundhedsprofessionel</a:t>
            </a:r>
          </a:p>
          <a:p>
            <a:pPr marL="171450" indent="-171450">
              <a:buFontTx/>
              <a:buChar char="-"/>
            </a:pPr>
            <a:r>
              <a:rPr lang="da-DK" sz="1050">
                <a:solidFill>
                  <a:schemeClr val="tx1"/>
                </a:solidFill>
                <a:latin typeface="KBH Tekst" panose="00000500000000000000" pitchFamily="2" charset="0"/>
              </a:rPr>
              <a:t>Det har en anden tyngde og værdi, når en frontmedarbejder fortæller om egne oplevelser og værdier ved at anvende PRO</a:t>
            </a:r>
            <a:endParaRPr lang="da-DK" sz="1050">
              <a:latin typeface="KBH Tekst" panose="00000500000000000000" pitchFamily="2" charset="0"/>
            </a:endParaRPr>
          </a:p>
        </p:txBody>
      </p:sp>
      <p:pic>
        <p:nvPicPr>
          <p:cNvPr id="3074" name="Picture 2">
            <a:extLst>
              <a:ext uri="{FF2B5EF4-FFF2-40B4-BE49-F238E27FC236}">
                <a16:creationId xmlns:a16="http://schemas.microsoft.com/office/drawing/2014/main" id="{7D0C7C06-AF24-4D71-9752-772AD19F8B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1028" y="5484690"/>
            <a:ext cx="258498" cy="652816"/>
          </a:xfrm>
          <a:prstGeom prst="rect">
            <a:avLst/>
          </a:prstGeom>
          <a:noFill/>
          <a:extLst>
            <a:ext uri="{909E8E84-426E-40DD-AFC4-6F175D3DCCD1}">
              <a14:hiddenFill xmlns:a14="http://schemas.microsoft.com/office/drawing/2010/main">
                <a:solidFill>
                  <a:srgbClr val="FFFFFF"/>
                </a:solidFill>
              </a14:hiddenFill>
            </a:ext>
          </a:extLst>
        </p:spPr>
      </p:pic>
      <p:sp>
        <p:nvSpPr>
          <p:cNvPr id="26" name="Pladsholder til indhold 2">
            <a:extLst>
              <a:ext uri="{FF2B5EF4-FFF2-40B4-BE49-F238E27FC236}">
                <a16:creationId xmlns:a16="http://schemas.microsoft.com/office/drawing/2014/main" id="{FFE5446B-84A5-4FD2-A2BE-075439301170}"/>
              </a:ext>
            </a:extLst>
          </p:cNvPr>
          <p:cNvSpPr txBox="1">
            <a:spLocks/>
          </p:cNvSpPr>
          <p:nvPr/>
        </p:nvSpPr>
        <p:spPr>
          <a:xfrm>
            <a:off x="72570" y="168556"/>
            <a:ext cx="11938479" cy="1334626"/>
          </a:xfrm>
          <a:prstGeom prst="rect">
            <a:avLst/>
          </a:prstGeom>
          <a:noFill/>
          <a:ln>
            <a:noFill/>
          </a:ln>
        </p:spPr>
        <p:txBody>
          <a:bodyPr anchor="t"/>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0" indent="0">
              <a:spcAft>
                <a:spcPts val="0"/>
              </a:spcAft>
              <a:buNone/>
            </a:pPr>
            <a:r>
              <a:rPr lang="da-DK" sz="1800" b="1">
                <a:solidFill>
                  <a:schemeClr val="tx1"/>
                </a:solidFill>
                <a:latin typeface="+mj-lt"/>
              </a:rPr>
              <a:t>Anbefaling 5</a:t>
            </a:r>
            <a:r>
              <a:rPr lang="da-DK" sz="1800">
                <a:solidFill>
                  <a:schemeClr val="tx1"/>
                </a:solidFill>
                <a:latin typeface="+mj-lt"/>
              </a:rPr>
              <a:t>: Værdiskabelse</a:t>
            </a:r>
          </a:p>
          <a:p>
            <a:pPr marL="0" indent="0">
              <a:spcAft>
                <a:spcPts val="0"/>
              </a:spcAft>
              <a:buNone/>
            </a:pPr>
            <a:endParaRPr lang="da-DK" sz="1400" i="1">
              <a:solidFill>
                <a:schemeClr val="tx1"/>
              </a:solidFill>
              <a:latin typeface="KBH Tekst" panose="00000500000000000000" pitchFamily="2" charset="0"/>
            </a:endParaRPr>
          </a:p>
          <a:p>
            <a:pPr marL="0" indent="0">
              <a:spcAft>
                <a:spcPts val="0"/>
              </a:spcAft>
              <a:buNone/>
            </a:pPr>
            <a:r>
              <a:rPr lang="da-DK" sz="1200">
                <a:solidFill>
                  <a:schemeClr val="tx1"/>
                </a:solidFill>
                <a:latin typeface="KBH Tekst" panose="00000500000000000000" pitchFamily="2" charset="0"/>
              </a:rPr>
              <a:t>Værdiskabelse sker når medarbejderne bliver præsenteret for PRO på en meningsfyldt måde, og får mulighed for at afprøve det.</a:t>
            </a:r>
          </a:p>
          <a:p>
            <a:pPr marL="0" indent="0">
              <a:spcAft>
                <a:spcPts val="0"/>
              </a:spcAft>
              <a:buNone/>
            </a:pPr>
            <a:r>
              <a:rPr lang="da-DK" sz="1200">
                <a:solidFill>
                  <a:schemeClr val="tx1"/>
                </a:solidFill>
                <a:latin typeface="KBH Tekst" panose="00000500000000000000" pitchFamily="2" charset="0"/>
              </a:rPr>
              <a:t>For at skabe værdi om PRO hos medarbejderne kan man fx gennemgå og dosere informationerne over flere møder alt efter behov</a:t>
            </a:r>
          </a:p>
        </p:txBody>
      </p:sp>
      <p:pic>
        <p:nvPicPr>
          <p:cNvPr id="28" name="Grafik 27">
            <a:extLst>
              <a:ext uri="{FF2B5EF4-FFF2-40B4-BE49-F238E27FC236}">
                <a16:creationId xmlns:a16="http://schemas.microsoft.com/office/drawing/2014/main" id="{98D88D21-7852-4DDA-ADAB-143F2DDBF54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163118" y="4567585"/>
            <a:ext cx="540233" cy="540233"/>
          </a:xfrm>
          <a:prstGeom prst="rect">
            <a:avLst/>
          </a:prstGeom>
        </p:spPr>
      </p:pic>
      <p:sp>
        <p:nvSpPr>
          <p:cNvPr id="29" name="Tekstfelt 28">
            <a:extLst>
              <a:ext uri="{FF2B5EF4-FFF2-40B4-BE49-F238E27FC236}">
                <a16:creationId xmlns:a16="http://schemas.microsoft.com/office/drawing/2014/main" id="{36358E14-946B-4255-99F6-576132A82D67}"/>
              </a:ext>
            </a:extLst>
          </p:cNvPr>
          <p:cNvSpPr txBox="1"/>
          <p:nvPr/>
        </p:nvSpPr>
        <p:spPr>
          <a:xfrm>
            <a:off x="479670" y="2807312"/>
            <a:ext cx="4107156" cy="1708160"/>
          </a:xfrm>
          <a:prstGeom prst="rect">
            <a:avLst/>
          </a:prstGeom>
          <a:noFill/>
        </p:spPr>
        <p:txBody>
          <a:bodyPr wrap="square">
            <a:spAutoFit/>
          </a:bodyPr>
          <a:lstStyle/>
          <a:p>
            <a:pPr algn="l"/>
            <a:endParaRPr lang="da-DK" sz="1050" b="0" i="0" u="none" strike="noStrike" baseline="0">
              <a:solidFill>
                <a:srgbClr val="000000"/>
              </a:solidFill>
              <a:latin typeface="KBH Tekst" panose="00000500000000000000" pitchFamily="2" charset="0"/>
            </a:endParaRPr>
          </a:p>
          <a:p>
            <a:r>
              <a:rPr lang="da-DK" sz="1050" b="1" i="0" u="none" strike="noStrike" baseline="0">
                <a:solidFill>
                  <a:srgbClr val="000000"/>
                </a:solidFill>
                <a:latin typeface="KBH Tekst" panose="00000500000000000000" pitchFamily="2" charset="0"/>
              </a:rPr>
              <a:t>Det kan være en god idé at….</a:t>
            </a:r>
          </a:p>
          <a:p>
            <a:pPr marL="171450" indent="-171450">
              <a:buFont typeface="Arial" panose="020B0604020202020204" pitchFamily="34" charset="0"/>
              <a:buChar char="•"/>
            </a:pPr>
            <a:r>
              <a:rPr lang="da-DK" sz="1050">
                <a:solidFill>
                  <a:srgbClr val="000000"/>
                </a:solidFill>
                <a:latin typeface="KBH Tekst" panose="00000500000000000000" pitchFamily="2" charset="0"/>
              </a:rPr>
              <a:t>D</a:t>
            </a:r>
            <a:r>
              <a:rPr lang="da-DK" sz="1050" b="0" i="0" u="none" strike="noStrike" baseline="0">
                <a:solidFill>
                  <a:srgbClr val="000000"/>
                </a:solidFill>
                <a:latin typeface="KBH Tekst" panose="00000500000000000000" pitchFamily="2" charset="0"/>
              </a:rPr>
              <a:t>osere nye informationer om PRO over en længere periode. </a:t>
            </a:r>
            <a:endParaRPr lang="da-DK" sz="1050">
              <a:solidFill>
                <a:schemeClr val="tx1"/>
              </a:solidFill>
              <a:latin typeface="KBH Tekst" panose="00000500000000000000" pitchFamily="2" charset="0"/>
            </a:endParaRPr>
          </a:p>
          <a:p>
            <a:pPr marL="171450" indent="-171450">
              <a:buFont typeface="Arial" panose="020B0604020202020204" pitchFamily="34" charset="0"/>
              <a:buChar char="•"/>
            </a:pPr>
            <a:endParaRPr lang="da-DK" sz="1050" b="0" i="0" u="none" strike="noStrike" baseline="0">
              <a:solidFill>
                <a:srgbClr val="000000"/>
              </a:solidFill>
              <a:latin typeface="KBH Tekst" panose="00000500000000000000" pitchFamily="2" charset="0"/>
            </a:endParaRPr>
          </a:p>
          <a:p>
            <a:pPr marL="171450" indent="-171450">
              <a:buFont typeface="Arial" panose="020B0604020202020204" pitchFamily="34" charset="0"/>
              <a:buChar char="•"/>
            </a:pPr>
            <a:r>
              <a:rPr lang="da-DK" sz="1050" b="0" i="0" u="none" strike="noStrike" baseline="0">
                <a:solidFill>
                  <a:srgbClr val="000000"/>
                </a:solidFill>
                <a:latin typeface="KBH Tekst" panose="00000500000000000000" pitchFamily="2" charset="0"/>
              </a:rPr>
              <a:t>Introducere PRO, når organisationen er parat til det.</a:t>
            </a:r>
            <a:br>
              <a:rPr lang="da-DK" sz="1050" b="0" i="0" u="none" strike="noStrike" baseline="0">
                <a:solidFill>
                  <a:srgbClr val="000000"/>
                </a:solidFill>
                <a:latin typeface="KBH Tekst" panose="00000500000000000000" pitchFamily="2" charset="0"/>
              </a:rPr>
            </a:br>
            <a:r>
              <a:rPr lang="da-DK" sz="1050" b="0" i="0" u="none" strike="noStrike" baseline="0">
                <a:solidFill>
                  <a:srgbClr val="000000"/>
                </a:solidFill>
                <a:latin typeface="KBH Tekst" panose="00000500000000000000" pitchFamily="2" charset="0"/>
              </a:rPr>
              <a:t>Det kan hurtigt blive uoverskueligt med mange nye initiativer én gang.</a:t>
            </a:r>
          </a:p>
          <a:p>
            <a:endParaRPr lang="da-DK" sz="1050" b="0" i="0" u="none" strike="noStrike" baseline="0">
              <a:solidFill>
                <a:srgbClr val="000000"/>
              </a:solidFill>
              <a:latin typeface="KBH Tekst" panose="00000500000000000000" pitchFamily="2" charset="0"/>
            </a:endParaRPr>
          </a:p>
          <a:p>
            <a:endParaRPr lang="da-DK" sz="1050">
              <a:solidFill>
                <a:srgbClr val="000000"/>
              </a:solidFill>
              <a:latin typeface="KBH Tekst" panose="00000500000000000000" pitchFamily="2" charset="0"/>
            </a:endParaRPr>
          </a:p>
        </p:txBody>
      </p:sp>
      <p:sp>
        <p:nvSpPr>
          <p:cNvPr id="36" name="Rektangel 35">
            <a:extLst>
              <a:ext uri="{FF2B5EF4-FFF2-40B4-BE49-F238E27FC236}">
                <a16:creationId xmlns:a16="http://schemas.microsoft.com/office/drawing/2014/main" id="{FAC69122-FBC0-49DC-BA6B-8F7DABCF44FD}"/>
              </a:ext>
            </a:extLst>
          </p:cNvPr>
          <p:cNvSpPr/>
          <p:nvPr/>
        </p:nvSpPr>
        <p:spPr>
          <a:xfrm>
            <a:off x="5076954" y="3419466"/>
            <a:ext cx="7107228" cy="864000"/>
          </a:xfrm>
          <a:prstGeom prst="rect">
            <a:avLst/>
          </a:prstGeom>
          <a:solidFill>
            <a:srgbClr val="78C8B3"/>
          </a:solidFill>
          <a:ln>
            <a:solidFill>
              <a:srgbClr val="78C8B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39" name="Tekstfelt 38">
            <a:extLst>
              <a:ext uri="{FF2B5EF4-FFF2-40B4-BE49-F238E27FC236}">
                <a16:creationId xmlns:a16="http://schemas.microsoft.com/office/drawing/2014/main" id="{051E98B7-65CD-403B-8004-DCC15A087267}"/>
              </a:ext>
            </a:extLst>
          </p:cNvPr>
          <p:cNvSpPr txBox="1"/>
          <p:nvPr/>
        </p:nvSpPr>
        <p:spPr>
          <a:xfrm>
            <a:off x="5703352" y="3505599"/>
            <a:ext cx="6307698" cy="792525"/>
          </a:xfrm>
          <a:prstGeom prst="rect">
            <a:avLst/>
          </a:prstGeom>
          <a:noFill/>
          <a:ln>
            <a:noFill/>
          </a:ln>
        </p:spPr>
        <p:txBody>
          <a:bodyPr wrap="square">
            <a:spAutoFit/>
          </a:bodyPr>
          <a:lstStyle/>
          <a:p>
            <a:r>
              <a:rPr lang="da-DK" sz="1400" b="1">
                <a:latin typeface="KBH Tekst" panose="00000500000000000000" pitchFamily="2" charset="0"/>
              </a:rPr>
              <a:t>Andet møde: vis spørgeskemaet </a:t>
            </a:r>
          </a:p>
          <a:p>
            <a:r>
              <a:rPr lang="da-DK" sz="1050">
                <a:latin typeface="KBH Tekst" panose="00000500000000000000" pitchFamily="2" charset="0"/>
              </a:rPr>
              <a:t>– Gennemgå spørgsmål, algoritmer mm</a:t>
            </a:r>
          </a:p>
          <a:p>
            <a:r>
              <a:rPr lang="da-DK" sz="1050">
                <a:latin typeface="KBH Tekst" panose="00000500000000000000" pitchFamily="2" charset="0"/>
              </a:rPr>
              <a:t>- Svar evt. selv på et spørgeskema som en typisk patient eller som en kompliceret patient ville have svaret</a:t>
            </a:r>
          </a:p>
        </p:txBody>
      </p:sp>
      <p:pic>
        <p:nvPicPr>
          <p:cNvPr id="18" name="Grafik 17">
            <a:extLst>
              <a:ext uri="{FF2B5EF4-FFF2-40B4-BE49-F238E27FC236}">
                <a16:creationId xmlns:a16="http://schemas.microsoft.com/office/drawing/2014/main" id="{6F2BD52B-5EB5-42D9-A11F-249D6E53FE3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116197" y="3538086"/>
            <a:ext cx="595477" cy="595477"/>
          </a:xfrm>
          <a:prstGeom prst="rect">
            <a:avLst/>
          </a:prstGeom>
        </p:spPr>
      </p:pic>
      <p:cxnSp>
        <p:nvCxnSpPr>
          <p:cNvPr id="19" name="Lige forbindelse 18">
            <a:extLst>
              <a:ext uri="{FF2B5EF4-FFF2-40B4-BE49-F238E27FC236}">
                <a16:creationId xmlns:a16="http://schemas.microsoft.com/office/drawing/2014/main" id="{6C7D15E4-60A1-47FB-87D1-47124C2E2730}"/>
              </a:ext>
            </a:extLst>
          </p:cNvPr>
          <p:cNvCxnSpPr/>
          <p:nvPr/>
        </p:nvCxnSpPr>
        <p:spPr>
          <a:xfrm>
            <a:off x="5392943" y="3709821"/>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Lige forbindelse 19">
            <a:extLst>
              <a:ext uri="{FF2B5EF4-FFF2-40B4-BE49-F238E27FC236}">
                <a16:creationId xmlns:a16="http://schemas.microsoft.com/office/drawing/2014/main" id="{14A545F6-E580-47C6-8646-DC6CFE9A27C4}"/>
              </a:ext>
            </a:extLst>
          </p:cNvPr>
          <p:cNvCxnSpPr/>
          <p:nvPr/>
        </p:nvCxnSpPr>
        <p:spPr>
          <a:xfrm>
            <a:off x="5392943" y="3834286"/>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0D4D122B-EE4F-489C-BE91-F78D10C4B8E9}"/>
              </a:ext>
            </a:extLst>
          </p:cNvPr>
          <p:cNvCxnSpPr/>
          <p:nvPr/>
        </p:nvCxnSpPr>
        <p:spPr>
          <a:xfrm>
            <a:off x="5392943" y="3951507"/>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e 21">
            <a:extLst>
              <a:ext uri="{FF2B5EF4-FFF2-40B4-BE49-F238E27FC236}">
                <a16:creationId xmlns:a16="http://schemas.microsoft.com/office/drawing/2014/main" id="{0FCED871-0A54-4212-AC1B-BE2FCC0A82E0}"/>
              </a:ext>
            </a:extLst>
          </p:cNvPr>
          <p:cNvGrpSpPr/>
          <p:nvPr/>
        </p:nvGrpSpPr>
        <p:grpSpPr>
          <a:xfrm>
            <a:off x="5241390" y="3700198"/>
            <a:ext cx="82020" cy="64770"/>
            <a:chOff x="-684000" y="2440379"/>
            <a:chExt cx="146200" cy="169471"/>
          </a:xfrm>
        </p:grpSpPr>
        <p:cxnSp>
          <p:nvCxnSpPr>
            <p:cNvPr id="23" name="Lige forbindelse 22">
              <a:extLst>
                <a:ext uri="{FF2B5EF4-FFF2-40B4-BE49-F238E27FC236}">
                  <a16:creationId xmlns:a16="http://schemas.microsoft.com/office/drawing/2014/main" id="{CA49C2C5-D0C5-45DC-916C-03C8AFAA1020}"/>
                </a:ext>
              </a:extLst>
            </p:cNvPr>
            <p:cNvCxnSpPr>
              <a:cxnSpLocks/>
            </p:cNvCxnSpPr>
            <p:nvPr/>
          </p:nvCxnSpPr>
          <p:spPr>
            <a:xfrm>
              <a:off x="-684000" y="2558165"/>
              <a:ext cx="74400" cy="51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Lige forbindelse 23">
              <a:extLst>
                <a:ext uri="{FF2B5EF4-FFF2-40B4-BE49-F238E27FC236}">
                  <a16:creationId xmlns:a16="http://schemas.microsoft.com/office/drawing/2014/main" id="{353BD1BD-483D-40B3-885A-E178A2BC50BE}"/>
                </a:ext>
              </a:extLst>
            </p:cNvPr>
            <p:cNvCxnSpPr>
              <a:cxnSpLocks/>
            </p:cNvCxnSpPr>
            <p:nvPr/>
          </p:nvCxnSpPr>
          <p:spPr>
            <a:xfrm flipV="1">
              <a:off x="-614640" y="2440379"/>
              <a:ext cx="76840" cy="169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uppe 29">
            <a:extLst>
              <a:ext uri="{FF2B5EF4-FFF2-40B4-BE49-F238E27FC236}">
                <a16:creationId xmlns:a16="http://schemas.microsoft.com/office/drawing/2014/main" id="{3141A7FE-4F4E-41D9-A7E5-359CA5555CD1}"/>
              </a:ext>
            </a:extLst>
          </p:cNvPr>
          <p:cNvGrpSpPr/>
          <p:nvPr/>
        </p:nvGrpSpPr>
        <p:grpSpPr>
          <a:xfrm>
            <a:off x="5241390" y="3814355"/>
            <a:ext cx="82020" cy="64770"/>
            <a:chOff x="-684000" y="2440379"/>
            <a:chExt cx="146200" cy="169471"/>
          </a:xfrm>
        </p:grpSpPr>
        <p:cxnSp>
          <p:nvCxnSpPr>
            <p:cNvPr id="31" name="Lige forbindelse 30">
              <a:extLst>
                <a:ext uri="{FF2B5EF4-FFF2-40B4-BE49-F238E27FC236}">
                  <a16:creationId xmlns:a16="http://schemas.microsoft.com/office/drawing/2014/main" id="{B0BE6444-8FD8-4394-B5BA-06D134A1CA7B}"/>
                </a:ext>
              </a:extLst>
            </p:cNvPr>
            <p:cNvCxnSpPr>
              <a:cxnSpLocks/>
            </p:cNvCxnSpPr>
            <p:nvPr/>
          </p:nvCxnSpPr>
          <p:spPr>
            <a:xfrm>
              <a:off x="-684000" y="2558165"/>
              <a:ext cx="74400" cy="51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1A277E55-BF33-4066-9EE0-120ED369E25D}"/>
                </a:ext>
              </a:extLst>
            </p:cNvPr>
            <p:cNvCxnSpPr>
              <a:cxnSpLocks/>
            </p:cNvCxnSpPr>
            <p:nvPr/>
          </p:nvCxnSpPr>
          <p:spPr>
            <a:xfrm flipV="1">
              <a:off x="-614640" y="2440379"/>
              <a:ext cx="76840" cy="169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 name="Objekt 2">
            <a:extLst>
              <a:ext uri="{FF2B5EF4-FFF2-40B4-BE49-F238E27FC236}">
                <a16:creationId xmlns:a16="http://schemas.microsoft.com/office/drawing/2014/main" id="{C0DBAA18-7E68-4778-A03D-A53DAE1AA1D9}"/>
              </a:ext>
            </a:extLst>
          </p:cNvPr>
          <p:cNvGraphicFramePr>
            <a:graphicFrameLocks noChangeAspect="1"/>
          </p:cNvGraphicFramePr>
          <p:nvPr>
            <p:extLst>
              <p:ext uri="{D42A27DB-BD31-4B8C-83A1-F6EECF244321}">
                <p14:modId xmlns:p14="http://schemas.microsoft.com/office/powerpoint/2010/main" val="2238002012"/>
              </p:ext>
            </p:extLst>
          </p:nvPr>
        </p:nvGraphicFramePr>
        <p:xfrm>
          <a:off x="11655425" y="2833688"/>
          <a:ext cx="330200" cy="698500"/>
        </p:xfrm>
        <a:graphic>
          <a:graphicData uri="http://schemas.openxmlformats.org/presentationml/2006/ole">
            <mc:AlternateContent xmlns:mc="http://schemas.openxmlformats.org/markup-compatibility/2006">
              <mc:Choice xmlns:v="urn:schemas-microsoft-com:vml" Requires="v">
                <p:oleObj spid="_x0000_s4099" name="Acrobat Document" showAsIcon="1" r:id="rId11" imgW="329760" imgH="698400" progId="AcroExch.Document.DC">
                  <p:embed/>
                </p:oleObj>
              </mc:Choice>
              <mc:Fallback>
                <p:oleObj name="Acrobat Document" showAsIcon="1" r:id="rId11" imgW="329760" imgH="698400" progId="AcroExch.Document.DC">
                  <p:embed/>
                  <p:pic>
                    <p:nvPicPr>
                      <p:cNvPr id="3" name="Objekt 2">
                        <a:extLst>
                          <a:ext uri="{FF2B5EF4-FFF2-40B4-BE49-F238E27FC236}">
                            <a16:creationId xmlns:a16="http://schemas.microsoft.com/office/drawing/2014/main" id="{C0DBAA18-7E68-4778-A03D-A53DAE1AA1D9}"/>
                          </a:ext>
                        </a:extLst>
                      </p:cNvPr>
                      <p:cNvPicPr/>
                      <p:nvPr/>
                    </p:nvPicPr>
                    <p:blipFill>
                      <a:blip r:embed="rId12"/>
                      <a:stretch>
                        <a:fillRect/>
                      </a:stretch>
                    </p:blipFill>
                    <p:spPr>
                      <a:xfrm>
                        <a:off x="11655425" y="2833688"/>
                        <a:ext cx="330200" cy="698500"/>
                      </a:xfrm>
                      <a:prstGeom prst="rect">
                        <a:avLst/>
                      </a:prstGeom>
                    </p:spPr>
                  </p:pic>
                </p:oleObj>
              </mc:Fallback>
            </mc:AlternateContent>
          </a:graphicData>
        </a:graphic>
      </p:graphicFrame>
    </p:spTree>
    <p:extLst>
      <p:ext uri="{BB962C8B-B14F-4D97-AF65-F5344CB8AC3E}">
        <p14:creationId xmlns:p14="http://schemas.microsoft.com/office/powerpoint/2010/main" val="35558537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Blank">
  <a:themeElements>
    <a:clrScheme name="KK 1">
      <a:dk1>
        <a:sysClr val="windowText" lastClr="000000"/>
      </a:dk1>
      <a:lt1>
        <a:sysClr val="window" lastClr="FFFFFF"/>
      </a:lt1>
      <a:dk2>
        <a:srgbClr val="0094FD"/>
      </a:dk2>
      <a:lt2>
        <a:srgbClr val="FFEA8C"/>
      </a:lt2>
      <a:accent1>
        <a:srgbClr val="D2B853"/>
      </a:accent1>
      <a:accent2>
        <a:srgbClr val="000C2E"/>
      </a:accent2>
      <a:accent3>
        <a:srgbClr val="0094FD"/>
      </a:accent3>
      <a:accent4>
        <a:srgbClr val="D72232"/>
      </a:accent4>
      <a:accent5>
        <a:srgbClr val="0DC684"/>
      </a:accent5>
      <a:accent6>
        <a:srgbClr val="7C4AFF"/>
      </a:accent6>
      <a:hlink>
        <a:srgbClr val="000C2E"/>
      </a:hlink>
      <a:folHlink>
        <a:srgbClr val="000C2E"/>
      </a:folHlink>
    </a:clrScheme>
    <a:fontScheme name="KBH Black/Medium">
      <a:majorFont>
        <a:latin typeface="KBH Black"/>
        <a:ea typeface=""/>
        <a:cs typeface=""/>
      </a:majorFont>
      <a:minorFont>
        <a:latin typeface="KBH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KK skabelon Nyt design.potx" id="{CFBB60E3-7867-45B0-9725-AB52CF38C008}" vid="{4530CCDF-2D08-4DF8-AB6F-A8ED0A08DAA7}"/>
    </a:ext>
  </a:extLst>
</a:theme>
</file>

<file path=ppt/theme/theme2.xml><?xml version="1.0" encoding="utf-8"?>
<a:theme xmlns:a="http://schemas.openxmlformats.org/drawingml/2006/main" name="UK Blank">
  <a:themeElements>
    <a:clrScheme name="KK 1">
      <a:dk1>
        <a:sysClr val="windowText" lastClr="000000"/>
      </a:dk1>
      <a:lt1>
        <a:sysClr val="window" lastClr="FFFFFF"/>
      </a:lt1>
      <a:dk2>
        <a:srgbClr val="0094FD"/>
      </a:dk2>
      <a:lt2>
        <a:srgbClr val="FFEA8C"/>
      </a:lt2>
      <a:accent1>
        <a:srgbClr val="D2B853"/>
      </a:accent1>
      <a:accent2>
        <a:srgbClr val="000C2E"/>
      </a:accent2>
      <a:accent3>
        <a:srgbClr val="0094FD"/>
      </a:accent3>
      <a:accent4>
        <a:srgbClr val="D72232"/>
      </a:accent4>
      <a:accent5>
        <a:srgbClr val="0DC684"/>
      </a:accent5>
      <a:accent6>
        <a:srgbClr val="7C4AFF"/>
      </a:accent6>
      <a:hlink>
        <a:srgbClr val="000C2E"/>
      </a:hlink>
      <a:folHlink>
        <a:srgbClr val="000C2E"/>
      </a:folHlink>
    </a:clrScheme>
    <a:fontScheme name="KBH Black/Medium">
      <a:majorFont>
        <a:latin typeface="KBH Black"/>
        <a:ea typeface=""/>
        <a:cs typeface=""/>
      </a:majorFont>
      <a:minorFont>
        <a:latin typeface="KBH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KK skabelon Nyt design.potx" id="{CFBB60E3-7867-45B0-9725-AB52CF38C008}" vid="{0F149701-75FB-4D87-889C-A25336877B65}"/>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3180b30-81e3-4330-9c98-287959c8e57a">
      <UserInfo>
        <DisplayName>Kristina Johansen</DisplayName>
        <AccountId>85</AccountId>
        <AccountType/>
      </UserInfo>
      <UserInfo>
        <DisplayName>Charlotte Glümer</DisplayName>
        <AccountId>33</AccountId>
        <AccountType/>
      </UserInfo>
      <UserInfo>
        <DisplayName>Charlotte Rothenborg</DisplayName>
        <AccountId>231</AccountId>
        <AccountType/>
      </UserInfo>
      <UserInfo>
        <DisplayName>Maiken Bejerholm</DisplayName>
        <AccountId>29</AccountId>
        <AccountType/>
      </UserInfo>
      <UserInfo>
        <DisplayName>Marie Papadaki</DisplayName>
        <AccountId>35</AccountId>
        <AccountType/>
      </UserInfo>
      <UserInfo>
        <DisplayName>Katrine Rosenkjær</DisplayName>
        <AccountId>260</AccountId>
        <AccountType/>
      </UserInfo>
      <UserInfo>
        <DisplayName>Signe Louise Tholstrup Bertelsen</DisplayName>
        <AccountId>147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00E22BF688E55409841710EE09A8CBD" ma:contentTypeVersion="13" ma:contentTypeDescription="Opret et nyt dokument." ma:contentTypeScope="" ma:versionID="e22404ebb45e61a0893381db4329dcd3">
  <xsd:schema xmlns:xsd="http://www.w3.org/2001/XMLSchema" xmlns:xs="http://www.w3.org/2001/XMLSchema" xmlns:p="http://schemas.microsoft.com/office/2006/metadata/properties" xmlns:ns2="a3180b30-81e3-4330-9c98-287959c8e57a" xmlns:ns3="7d8e6a03-61e7-46da-a05c-ff131877ad48" targetNamespace="http://schemas.microsoft.com/office/2006/metadata/properties" ma:root="true" ma:fieldsID="1b04e19e98ad4e34a693ca6a35b7025f" ns2:_="" ns3:_="">
    <xsd:import namespace="a3180b30-81e3-4330-9c98-287959c8e57a"/>
    <xsd:import namespace="7d8e6a03-61e7-46da-a05c-ff131877ad4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180b30-81e3-4330-9c98-287959c8e57a"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8e6a03-61e7-46da-a05c-ff131877ad4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AAE049-2F16-4D62-B5F8-29DE3BB078E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3180b30-81e3-4330-9c98-287959c8e57a"/>
    <ds:schemaRef ds:uri="7d8e6a03-61e7-46da-a05c-ff131877ad48"/>
    <ds:schemaRef ds:uri="http://www.w3.org/XML/1998/namespace"/>
    <ds:schemaRef ds:uri="http://purl.org/dc/dcmitype/"/>
  </ds:schemaRefs>
</ds:datastoreItem>
</file>

<file path=customXml/itemProps2.xml><?xml version="1.0" encoding="utf-8"?>
<ds:datastoreItem xmlns:ds="http://schemas.openxmlformats.org/officeDocument/2006/customXml" ds:itemID="{58667465-8A78-46D7-8E80-F256ED9931BE}">
  <ds:schemaRefs>
    <ds:schemaRef ds:uri="7d8e6a03-61e7-46da-a05c-ff131877ad48"/>
    <ds:schemaRef ds:uri="a3180b30-81e3-4330-9c98-287959c8e5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F59E4CC-7038-4F50-B7F5-545400012D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14</TotalTime>
  <Words>3794</Words>
  <Application>Microsoft Office PowerPoint</Application>
  <PresentationFormat>Widescreen</PresentationFormat>
  <Paragraphs>476</Paragraphs>
  <Slides>18</Slides>
  <Notes>18</Notes>
  <HiddenSlides>0</HiddenSlides>
  <MMClips>0</MMClips>
  <ScaleCrop>false</ScaleCrop>
  <HeadingPairs>
    <vt:vector size="8" baseType="variant">
      <vt:variant>
        <vt:lpstr>Benyttede skrifttyper</vt:lpstr>
      </vt:variant>
      <vt:variant>
        <vt:i4>10</vt:i4>
      </vt:variant>
      <vt:variant>
        <vt:lpstr>Tema</vt:lpstr>
      </vt:variant>
      <vt:variant>
        <vt:i4>2</vt:i4>
      </vt:variant>
      <vt:variant>
        <vt:lpstr>Integrerede OLE-servere</vt:lpstr>
      </vt:variant>
      <vt:variant>
        <vt:i4>6</vt:i4>
      </vt:variant>
      <vt:variant>
        <vt:lpstr>Slidetitler</vt:lpstr>
      </vt:variant>
      <vt:variant>
        <vt:i4>18</vt:i4>
      </vt:variant>
    </vt:vector>
  </HeadingPairs>
  <TitlesOfParts>
    <vt:vector size="36" baseType="lpstr">
      <vt:lpstr>KBH</vt:lpstr>
      <vt:lpstr>Segoe UI</vt:lpstr>
      <vt:lpstr>Symbol</vt:lpstr>
      <vt:lpstr>KBH Tekst</vt:lpstr>
      <vt:lpstr>Arial</vt:lpstr>
      <vt:lpstr>KBH Medium</vt:lpstr>
      <vt:lpstr>Calibri</vt:lpstr>
      <vt:lpstr>KBH Tekst </vt:lpstr>
      <vt:lpstr>KBH Black</vt:lpstr>
      <vt:lpstr>Times New Roman</vt:lpstr>
      <vt:lpstr>Blank</vt:lpstr>
      <vt:lpstr>UK Blank</vt:lpstr>
      <vt:lpstr>Acrobat Document</vt:lpstr>
      <vt:lpstr>Worksheet</vt:lpstr>
      <vt:lpstr>Adobe Acrobat Document</vt:lpstr>
      <vt:lpstr>Document</vt:lpstr>
      <vt:lpstr>Presentation</vt:lpstr>
      <vt:lpstr>Microsoft Word-dokument</vt:lpstr>
      <vt:lpstr>PRO sundhedsfaglig implementeringsguide   Kom godt i gang med PRO (Patientrapporterede oplysninger)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 spor</dc:title>
  <dc:creator>Marie Papadaki</dc:creator>
  <cp:lastModifiedBy>Joan Nordahl</cp:lastModifiedBy>
  <cp:revision>3</cp:revision>
  <cp:lastPrinted>2022-04-08T11:52:00Z</cp:lastPrinted>
  <dcterms:created xsi:type="dcterms:W3CDTF">2021-05-31T07:24:57Z</dcterms:created>
  <dcterms:modified xsi:type="dcterms:W3CDTF">2022-04-19T12:45:45Z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0x010100800E22BF688E55409841710EE09A8CBD</vt:lpwstr>
  </property>
  <property fmtid="{D5CDD505-2E9C-101B-9397-08002B2CF9AE}" pid="4" name="CloudStatistics_StoryID">
    <vt:lpwstr>eda77670-6665-450e-884e-5b7a22c3c41b</vt:lpwstr>
  </property>
</Properties>
</file>